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FF667-FA9E-DA4B-9AC5-8F28B2A63B79}" v="16" dt="2021-08-26T14:21:42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57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8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7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3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4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49BF8B-8FD1-1748-B518-B651293E6FA0}" type="datetimeFigureOut">
              <a:rPr lang="en-US" smtClean="0"/>
              <a:t>1/21/23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49BF8B-8FD1-1748-B518-B651293E6FA0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Fworks-Lab/genomic-data-visualization-2023" TargetMode="External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JEFworks-Lab/genomic-data-visualization-20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1029-307D-AC46-9051-0EB1164B6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 Assignment 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2897-8F09-D94B-9E08-D29098A67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Due Thursday (Midnight Baltimore Time)</a:t>
            </a:r>
          </a:p>
        </p:txBody>
      </p:sp>
    </p:spTree>
    <p:extLst>
      <p:ext uri="{BB962C8B-B14F-4D97-AF65-F5344CB8AC3E}">
        <p14:creationId xmlns:p14="http://schemas.microsoft.com/office/powerpoint/2010/main" val="135698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14E3D3-CEFF-A440-953D-97FBCB2BE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Checking your HW Submission</a:t>
            </a:r>
          </a:p>
        </p:txBody>
      </p:sp>
    </p:spTree>
    <p:extLst>
      <p:ext uri="{BB962C8B-B14F-4D97-AF65-F5344CB8AC3E}">
        <p14:creationId xmlns:p14="http://schemas.microsoft.com/office/powerpoint/2010/main" val="61501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A67B-C41D-C04F-A9CD-C8CCBE14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sz="2000" dirty="0"/>
              <a:t>To check that your homework Submission looks good, follow the following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996ED-CE04-4444-B7E2-ADBC4AFA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0.  Activate </a:t>
            </a:r>
            <a:r>
              <a:rPr lang="en-US" sz="1500" dirty="0" err="1">
                <a:solidFill>
                  <a:srgbClr val="404040"/>
                </a:solidFill>
              </a:rPr>
              <a:t>Github</a:t>
            </a:r>
            <a:r>
              <a:rPr lang="en-US" sz="1500" dirty="0">
                <a:solidFill>
                  <a:srgbClr val="404040"/>
                </a:solidFill>
              </a:rPr>
              <a:t> Pages on your personal fork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1. Go to [</a:t>
            </a:r>
            <a:r>
              <a:rPr lang="en-US" sz="1500" dirty="0" err="1">
                <a:solidFill>
                  <a:srgbClr val="404040"/>
                </a:solidFill>
              </a:rPr>
              <a:t>yourusername</a:t>
            </a:r>
            <a:r>
              <a:rPr lang="en-US" sz="1500" dirty="0">
                <a:solidFill>
                  <a:srgbClr val="404040"/>
                </a:solidFill>
              </a:rPr>
              <a:t>].</a:t>
            </a:r>
            <a:r>
              <a:rPr lang="en-US" sz="1500" dirty="0" err="1">
                <a:solidFill>
                  <a:srgbClr val="404040"/>
                </a:solidFill>
              </a:rPr>
              <a:t>github.io</a:t>
            </a:r>
            <a:r>
              <a:rPr lang="en-US" sz="1500" dirty="0">
                <a:solidFill>
                  <a:srgbClr val="404040"/>
                </a:solidFill>
              </a:rPr>
              <a:t>/genomic-data-visualization-2023 to see that the changes you made are present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2. Now you can be confident that when you make a pull request to submit this assignment, the changes you want will be merged back to the class repo</a:t>
            </a:r>
          </a:p>
        </p:txBody>
      </p:sp>
    </p:spTree>
    <p:extLst>
      <p:ext uri="{BB962C8B-B14F-4D97-AF65-F5344CB8AC3E}">
        <p14:creationId xmlns:p14="http://schemas.microsoft.com/office/powerpoint/2010/main" val="134578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286C5C3-A85A-CF49-825E-CD3595258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268" y="2791333"/>
            <a:ext cx="5163065" cy="31019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13BC9-5672-324A-BEEC-FF4F9786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0.  Activate </a:t>
            </a:r>
            <a:r>
              <a:rPr lang="en-US" dirty="0" err="1">
                <a:solidFill>
                  <a:srgbClr val="404040"/>
                </a:solidFill>
              </a:rPr>
              <a:t>Github</a:t>
            </a:r>
            <a:r>
              <a:rPr lang="en-US" dirty="0">
                <a:solidFill>
                  <a:srgbClr val="404040"/>
                </a:solidFill>
              </a:rPr>
              <a:t> Pages on your personal fork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A7EEF-D596-7443-A470-45A258561BE2}"/>
              </a:ext>
            </a:extLst>
          </p:cNvPr>
          <p:cNvSpPr/>
          <p:nvPr/>
        </p:nvSpPr>
        <p:spPr>
          <a:xfrm>
            <a:off x="7924800" y="3239008"/>
            <a:ext cx="596348" cy="2401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211296-10E9-F344-A442-49E7AC9950CE}"/>
              </a:ext>
            </a:extLst>
          </p:cNvPr>
          <p:cNvSpPr/>
          <p:nvPr/>
        </p:nvSpPr>
        <p:spPr>
          <a:xfrm>
            <a:off x="5784574" y="5405738"/>
            <a:ext cx="596348" cy="2401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BEA0E9-45F2-1346-BC27-4A5D62AE79F5}"/>
              </a:ext>
            </a:extLst>
          </p:cNvPr>
          <p:cNvSpPr/>
          <p:nvPr/>
        </p:nvSpPr>
        <p:spPr>
          <a:xfrm>
            <a:off x="6871334" y="3814317"/>
            <a:ext cx="2764155" cy="41338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CA8631-A1BA-EC46-903C-6D47922D39CD}"/>
              </a:ext>
            </a:extLst>
          </p:cNvPr>
          <p:cNvSpPr txBox="1"/>
          <p:nvPr/>
        </p:nvSpPr>
        <p:spPr>
          <a:xfrm>
            <a:off x="1836082" y="4019154"/>
            <a:ext cx="3282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to Settings -&gt; Pages </a:t>
            </a:r>
          </a:p>
          <a:p>
            <a:r>
              <a:rPr lang="en-US" dirty="0"/>
              <a:t>Then change the Source to main/</a:t>
            </a:r>
          </a:p>
        </p:txBody>
      </p:sp>
    </p:spTree>
    <p:extLst>
      <p:ext uri="{BB962C8B-B14F-4D97-AF65-F5344CB8AC3E}">
        <p14:creationId xmlns:p14="http://schemas.microsoft.com/office/powerpoint/2010/main" val="238832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D694-8775-F24C-BA84-84001A18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4040"/>
                </a:solidFill>
              </a:rPr>
              <a:t>Go to [</a:t>
            </a:r>
            <a:r>
              <a:rPr lang="en-US" dirty="0" err="1">
                <a:solidFill>
                  <a:srgbClr val="404040"/>
                </a:solidFill>
              </a:rPr>
              <a:t>yourusername</a:t>
            </a:r>
            <a:r>
              <a:rPr lang="en-US" dirty="0">
                <a:solidFill>
                  <a:srgbClr val="404040"/>
                </a:solidFill>
              </a:rPr>
              <a:t>].</a:t>
            </a:r>
            <a:r>
              <a:rPr lang="en-US" dirty="0" err="1">
                <a:solidFill>
                  <a:srgbClr val="404040"/>
                </a:solidFill>
              </a:rPr>
              <a:t>github.io</a:t>
            </a:r>
            <a:r>
              <a:rPr lang="en-US" dirty="0">
                <a:solidFill>
                  <a:srgbClr val="404040"/>
                </a:solidFill>
              </a:rPr>
              <a:t>/genomic-data-visualization-2023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87FF57-D0F6-DD42-8900-8A937928F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6164" y="2624977"/>
            <a:ext cx="5624097" cy="3101975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29D865-4EF7-D54E-8D30-1CE7BDFE4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801" y="2624977"/>
            <a:ext cx="3664869" cy="3137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CE90C5-B2A6-504C-B98B-1E6C7F91436A}"/>
              </a:ext>
            </a:extLst>
          </p:cNvPr>
          <p:cNvSpPr/>
          <p:nvPr/>
        </p:nvSpPr>
        <p:spPr>
          <a:xfrm>
            <a:off x="5564057" y="4486670"/>
            <a:ext cx="2764155" cy="41338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C4227-C158-3948-A196-193A136BB8CB}"/>
              </a:ext>
            </a:extLst>
          </p:cNvPr>
          <p:cNvSpPr/>
          <p:nvPr/>
        </p:nvSpPr>
        <p:spPr>
          <a:xfrm>
            <a:off x="1600087" y="4693362"/>
            <a:ext cx="2764155" cy="41338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9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A67B-C41D-C04F-A9CD-C8CCBE14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sz="2000" dirty="0"/>
              <a:t>Add yourself to the course website on </a:t>
            </a:r>
            <a:r>
              <a:rPr lang="en-US" sz="2000" dirty="0" err="1"/>
              <a:t>Github</a:t>
            </a:r>
            <a:br>
              <a:rPr lang="en-US" sz="2000" dirty="0"/>
            </a:br>
            <a:r>
              <a:rPr lang="en-US" sz="2000" dirty="0"/>
              <a:t>Due Thursday (Midnight Baltimore Time)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996ED-CE04-4444-B7E2-ADBC4AFA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0. Download these slides at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1. If you do not already have a </a:t>
            </a:r>
            <a:r>
              <a:rPr lang="en-US" sz="1500" dirty="0" err="1">
                <a:solidFill>
                  <a:srgbClr val="404040"/>
                </a:solidFill>
              </a:rPr>
              <a:t>Github</a:t>
            </a:r>
            <a:r>
              <a:rPr lang="en-US" sz="1500" dirty="0">
                <a:solidFill>
                  <a:srgbClr val="404040"/>
                </a:solidFill>
              </a:rPr>
              <a:t> account, create one at </a:t>
            </a:r>
            <a:r>
              <a:rPr lang="en-US" sz="1500" dirty="0">
                <a:solidFill>
                  <a:srgbClr val="404040"/>
                </a:solidFill>
                <a:hlinkClick r:id="rId2"/>
              </a:rPr>
              <a:t>https://github.com/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2. Fork the class repo </a:t>
            </a:r>
            <a:r>
              <a:rPr lang="en-US" sz="1500" dirty="0">
                <a:solidFill>
                  <a:srgbClr val="404040"/>
                </a:solidFill>
                <a:hlinkClick r:id="rId3"/>
              </a:rPr>
              <a:t>https://github.com/JEFworks-Lab/genomic-data-visualization-2023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3. Clone the repo to your computer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4. Add a profile picture under the /profiles/ as [</a:t>
            </a:r>
            <a:r>
              <a:rPr lang="en-US" sz="1500" dirty="0" err="1">
                <a:solidFill>
                  <a:srgbClr val="404040"/>
                </a:solidFill>
              </a:rPr>
              <a:t>jhed</a:t>
            </a:r>
            <a:r>
              <a:rPr lang="en-US" sz="1500" dirty="0">
                <a:solidFill>
                  <a:srgbClr val="404040"/>
                </a:solidFill>
              </a:rPr>
              <a:t>].jpg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5. Create a profile for yourself under the /_authors/ folder as [</a:t>
            </a:r>
            <a:r>
              <a:rPr lang="en-US" sz="1500" dirty="0" err="1">
                <a:solidFill>
                  <a:srgbClr val="404040"/>
                </a:solidFill>
              </a:rPr>
              <a:t>jhed</a:t>
            </a:r>
            <a:r>
              <a:rPr lang="en-US" sz="1500" dirty="0">
                <a:solidFill>
                  <a:srgbClr val="404040"/>
                </a:solidFill>
              </a:rPr>
              <a:t>].md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6. Commit and push your local changes to your </a:t>
            </a:r>
            <a:r>
              <a:rPr lang="en-US" sz="1500" dirty="0" err="1">
                <a:solidFill>
                  <a:srgbClr val="404040"/>
                </a:solidFill>
              </a:rPr>
              <a:t>Github</a:t>
            </a: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7. Make a pull request to submit this assignment and merge your changes back to the class repo</a:t>
            </a:r>
          </a:p>
        </p:txBody>
      </p:sp>
    </p:spTree>
    <p:extLst>
      <p:ext uri="{BB962C8B-B14F-4D97-AF65-F5344CB8AC3E}">
        <p14:creationId xmlns:p14="http://schemas.microsoft.com/office/powerpoint/2010/main" val="34869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8456-DADF-174A-B137-0163FD7D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If you do not already have a </a:t>
            </a:r>
            <a:r>
              <a:rPr lang="en-US" dirty="0" err="1"/>
              <a:t>Github</a:t>
            </a:r>
            <a:r>
              <a:rPr lang="en-US" dirty="0"/>
              <a:t> account, create one at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CF0F585-5E5E-E24E-B5BB-01DE8FEC4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331" y="2638425"/>
            <a:ext cx="5027338" cy="3101975"/>
          </a:xfrm>
        </p:spPr>
      </p:pic>
    </p:spTree>
    <p:extLst>
      <p:ext uri="{BB962C8B-B14F-4D97-AF65-F5344CB8AC3E}">
        <p14:creationId xmlns:p14="http://schemas.microsoft.com/office/powerpoint/2010/main" val="85685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E7D8-7619-6A4D-AB12-967A3269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Fork the class repo </a:t>
            </a:r>
            <a:r>
              <a:rPr lang="en-US" dirty="0">
                <a:hlinkClick r:id="rId2"/>
              </a:rPr>
              <a:t>https://github.com/JEFworks-Lab/genomic-data-visualization-2023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9B9C7CD7-3873-7C4D-97F4-00AA11B7B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0438" y="3619998"/>
            <a:ext cx="7731125" cy="113882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39406C-8512-0248-8DF9-815293441657}"/>
              </a:ext>
            </a:extLst>
          </p:cNvPr>
          <p:cNvSpPr/>
          <p:nvPr/>
        </p:nvSpPr>
        <p:spPr>
          <a:xfrm>
            <a:off x="9046464" y="3975884"/>
            <a:ext cx="914400" cy="42705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5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E548-1205-F84E-8D04-40645D29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>
                <a:solidFill>
                  <a:srgbClr val="262626"/>
                </a:solidFill>
              </a:rPr>
              <a:t>3. Clone the repo to your computer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BAAEF-3E73-4D85-9A3C-E40FEAF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36D1F0-A451-564F-BF92-5FE6C458F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862492"/>
            <a:ext cx="6257544" cy="48183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C9CB68-6389-C34F-9F5B-B0414CB555D2}"/>
              </a:ext>
            </a:extLst>
          </p:cNvPr>
          <p:cNvSpPr/>
          <p:nvPr/>
        </p:nvSpPr>
        <p:spPr>
          <a:xfrm>
            <a:off x="9335191" y="1548139"/>
            <a:ext cx="559777" cy="28219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9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8E8E-B4CD-514E-A46C-333CD748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Add a profile picture under the /profiles/ as [</a:t>
            </a:r>
            <a:r>
              <a:rPr lang="en-US" dirty="0" err="1"/>
              <a:t>jhed</a:t>
            </a:r>
            <a:r>
              <a:rPr lang="en-US" dirty="0"/>
              <a:t>].jpg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1629C-99EE-DA4E-A288-02CDE16F9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your computer, add a 600x600 pixel photo of yourself under the profiles/ folder as [</a:t>
            </a:r>
            <a:r>
              <a:rPr lang="en-US" dirty="0" err="1"/>
              <a:t>jhed</a:t>
            </a:r>
            <a:r>
              <a:rPr lang="en-US" dirty="0"/>
              <a:t>].jpg </a:t>
            </a:r>
          </a:p>
          <a:p>
            <a:r>
              <a:rPr lang="en-US" dirty="0"/>
              <a:t>You can use a real photo of yourself, an avatar, or any fun (appropriate) picture.</a:t>
            </a:r>
          </a:p>
        </p:txBody>
      </p:sp>
    </p:spTree>
    <p:extLst>
      <p:ext uri="{BB962C8B-B14F-4D97-AF65-F5344CB8AC3E}">
        <p14:creationId xmlns:p14="http://schemas.microsoft.com/office/powerpoint/2010/main" val="4668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5E07-C8B6-9047-8A42-743ABCFF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Create a profile for yourself under the _authors/ folder as [</a:t>
            </a:r>
            <a:r>
              <a:rPr lang="en-US" dirty="0" err="1"/>
              <a:t>jhed</a:t>
            </a:r>
            <a:r>
              <a:rPr lang="en-US" dirty="0"/>
              <a:t>].md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FA060-A539-0746-AC33-D58D2F20B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the _authors/ folder, copy the </a:t>
            </a:r>
            <a:r>
              <a:rPr lang="en-US" dirty="0" err="1"/>
              <a:t>samplestudent.md</a:t>
            </a:r>
            <a:r>
              <a:rPr lang="en-US" dirty="0"/>
              <a:t> markdown file to be [</a:t>
            </a:r>
            <a:r>
              <a:rPr lang="en-US" dirty="0" err="1"/>
              <a:t>jhed</a:t>
            </a:r>
            <a:r>
              <a:rPr lang="en-US" dirty="0"/>
              <a:t>].md</a:t>
            </a:r>
          </a:p>
          <a:p>
            <a:r>
              <a:rPr lang="en-US" dirty="0"/>
              <a:t>edit the name to your first name and last initial</a:t>
            </a:r>
          </a:p>
          <a:p>
            <a:r>
              <a:rPr lang="en-US" dirty="0"/>
              <a:t>change the avatar URL to the image you added under the /profiles/ folder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9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EFC0-390D-B945-B6BD-4109AB9B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Commit and push your local changes to your </a:t>
            </a:r>
            <a:r>
              <a:rPr lang="en-US" dirty="0" err="1"/>
              <a:t>Github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B878-B295-6D45-8F3B-AA67C7AC4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double check that your changes are indeed on </a:t>
            </a:r>
            <a:r>
              <a:rPr lang="en-US" dirty="0" err="1"/>
              <a:t>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CAD1-1E7B-4048-865F-03491196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Make a pull request to submit this assignment and merge your changes back to the class repo.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8BA42F-AA1A-9C4B-9D2E-C461EC2B6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782" y="2638425"/>
            <a:ext cx="6354437" cy="310197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0A9075-4FFA-9A4F-B7FF-CA9B09E62507}"/>
              </a:ext>
            </a:extLst>
          </p:cNvPr>
          <p:cNvSpPr/>
          <p:nvPr/>
        </p:nvSpPr>
        <p:spPr>
          <a:xfrm>
            <a:off x="8188414" y="3257550"/>
            <a:ext cx="1084804" cy="3429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6656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{59D49F2E-55E9-F842-A83C-124AF83D916B}tf10001120</Template>
  <TotalTime>24144</TotalTime>
  <Words>456</Words>
  <Application>Microsoft Macintosh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Parcel</vt:lpstr>
      <vt:lpstr>Homework Assignment 0</vt:lpstr>
      <vt:lpstr>Add yourself to the course website on Github Due Thursday (Midnight Baltimore Time)</vt:lpstr>
      <vt:lpstr>1. If you do not already have a Github account, create one at https://github.com/</vt:lpstr>
      <vt:lpstr>2. Fork the class repo https://github.com/JEFworks-Lab/genomic-data-visualization-2023 </vt:lpstr>
      <vt:lpstr>3. Clone the repo to your computer</vt:lpstr>
      <vt:lpstr>4. Add a profile picture under the /profiles/ as [jhed].jpg</vt:lpstr>
      <vt:lpstr>5. Create a profile for yourself under the _authors/ folder as [jhed].md</vt:lpstr>
      <vt:lpstr>6. Commit and push your local changes to your Github. </vt:lpstr>
      <vt:lpstr>7. Make a pull request to submit this assignment and merge your changes back to the class repo.</vt:lpstr>
      <vt:lpstr>Checking your HW Submission</vt:lpstr>
      <vt:lpstr>To check that your homework Submission looks good, follow the following steps</vt:lpstr>
      <vt:lpstr>0.  Activate Github Pages on your personal fork</vt:lpstr>
      <vt:lpstr>Go to [yourusername].github.io/genomic-data-visualization-2023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Assignment 0</dc:title>
  <dc:creator>Jean Fan</dc:creator>
  <cp:lastModifiedBy>Jean Fan</cp:lastModifiedBy>
  <cp:revision>10</cp:revision>
  <dcterms:created xsi:type="dcterms:W3CDTF">2021-08-10T19:19:16Z</dcterms:created>
  <dcterms:modified xsi:type="dcterms:W3CDTF">2023-01-21T19:04:15Z</dcterms:modified>
</cp:coreProperties>
</file>