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ink/ink16.xml" ContentType="application/inkml+xml"/>
  <Override PartName="/ppt/notesSlides/notesSlide5.xml" ContentType="application/vnd.openxmlformats-officedocument.presentationml.notesSlide+xml"/>
  <Override PartName="/ppt/ink/ink17.xml" ContentType="application/inkml+xml"/>
  <Override PartName="/ppt/notesSlides/notesSlide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7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1"/>
  </p:sldMasterIdLst>
  <p:notesMasterIdLst>
    <p:notesMasterId r:id="rId38"/>
  </p:notesMasterIdLst>
  <p:sldIdLst>
    <p:sldId id="298" r:id="rId2"/>
    <p:sldId id="348" r:id="rId3"/>
    <p:sldId id="328" r:id="rId4"/>
    <p:sldId id="270" r:id="rId5"/>
    <p:sldId id="315" r:id="rId6"/>
    <p:sldId id="264" r:id="rId7"/>
    <p:sldId id="261" r:id="rId8"/>
    <p:sldId id="317" r:id="rId9"/>
    <p:sldId id="331" r:id="rId10"/>
    <p:sldId id="332" r:id="rId11"/>
    <p:sldId id="267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3" r:id="rId22"/>
    <p:sldId id="257" r:id="rId23"/>
    <p:sldId id="258" r:id="rId24"/>
    <p:sldId id="299" r:id="rId25"/>
    <p:sldId id="291" r:id="rId26"/>
    <p:sldId id="307" r:id="rId27"/>
    <p:sldId id="316" r:id="rId28"/>
    <p:sldId id="303" r:id="rId29"/>
    <p:sldId id="304" r:id="rId30"/>
    <p:sldId id="297" r:id="rId31"/>
    <p:sldId id="320" r:id="rId32"/>
    <p:sldId id="344" r:id="rId33"/>
    <p:sldId id="345" r:id="rId34"/>
    <p:sldId id="346" r:id="rId35"/>
    <p:sldId id="347" r:id="rId36"/>
    <p:sldId id="26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9"/>
    <p:restoredTop sz="96973"/>
  </p:normalViewPr>
  <p:slideViewPr>
    <p:cSldViewPr snapToGrid="0" snapToObjects="1">
      <p:cViewPr varScale="1">
        <p:scale>
          <a:sx n="145" d="100"/>
          <a:sy n="145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4735C2-9572-4635-8470-725E2056CD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4C8184-B596-4568-AF9B-2616D6026313}">
      <dgm:prSet/>
      <dgm:spPr/>
      <dgm:t>
        <a:bodyPr/>
        <a:lstStyle/>
        <a:p>
          <a:r>
            <a:rPr lang="en-US" b="1" dirty="0"/>
            <a:t>Categorical data </a:t>
          </a:r>
          <a:r>
            <a:rPr lang="en-US" dirty="0"/>
            <a:t>represent qualitative characteristics. Categorical data can take on numerical values, but those numbers don’t have mathematical meaning.</a:t>
          </a:r>
        </a:p>
      </dgm:t>
    </dgm:pt>
    <dgm:pt modelId="{D7C5ECC7-BEBB-45A9-8092-2CCAC3A71E6B}" type="parTrans" cxnId="{7210F725-0056-46EA-9E9E-D0EAF3205A24}">
      <dgm:prSet/>
      <dgm:spPr/>
      <dgm:t>
        <a:bodyPr/>
        <a:lstStyle/>
        <a:p>
          <a:endParaRPr lang="en-US"/>
        </a:p>
      </dgm:t>
    </dgm:pt>
    <dgm:pt modelId="{FC673EBF-5C69-4862-9950-BA438C3703E4}" type="sibTrans" cxnId="{7210F725-0056-46EA-9E9E-D0EAF3205A24}">
      <dgm:prSet/>
      <dgm:spPr/>
      <dgm:t>
        <a:bodyPr/>
        <a:lstStyle/>
        <a:p>
          <a:endParaRPr lang="en-US"/>
        </a:p>
      </dgm:t>
    </dgm:pt>
    <dgm:pt modelId="{CF508304-EEC8-4129-A6D7-CEC829651CCB}">
      <dgm:prSet/>
      <dgm:spPr/>
      <dgm:t>
        <a:bodyPr/>
        <a:lstStyle/>
        <a:p>
          <a:r>
            <a:rPr lang="en-US" b="1"/>
            <a:t>Ordinal data </a:t>
          </a:r>
          <a:r>
            <a:rPr lang="en-US"/>
            <a:t>represent mixes numerical and categorical data. The data fall into categories, but the numbers placed on the categories have meaning. </a:t>
          </a:r>
        </a:p>
      </dgm:t>
    </dgm:pt>
    <dgm:pt modelId="{F8531037-B75D-4A5D-AA5A-344D8000AA7A}" type="parTrans" cxnId="{71070842-4845-4E38-A853-DEB153064641}">
      <dgm:prSet/>
      <dgm:spPr/>
      <dgm:t>
        <a:bodyPr/>
        <a:lstStyle/>
        <a:p>
          <a:endParaRPr lang="en-US"/>
        </a:p>
      </dgm:t>
    </dgm:pt>
    <dgm:pt modelId="{D87C6928-C01C-4BCE-B949-E842D03E1F21}" type="sibTrans" cxnId="{71070842-4845-4E38-A853-DEB153064641}">
      <dgm:prSet/>
      <dgm:spPr/>
      <dgm:t>
        <a:bodyPr/>
        <a:lstStyle/>
        <a:p>
          <a:endParaRPr lang="en-US"/>
        </a:p>
      </dgm:t>
    </dgm:pt>
    <dgm:pt modelId="{5E7EBF90-D852-401A-A0FC-CDD83B3949A4}">
      <dgm:prSet/>
      <dgm:spPr/>
      <dgm:t>
        <a:bodyPr/>
        <a:lstStyle/>
        <a:p>
          <a:r>
            <a:rPr lang="en-US" b="1" dirty="0"/>
            <a:t>Quantitative data </a:t>
          </a:r>
          <a:r>
            <a:rPr lang="en-US" dirty="0"/>
            <a:t>represent numerical values.  Values can be interpreted mathematically. </a:t>
          </a:r>
        </a:p>
      </dgm:t>
    </dgm:pt>
    <dgm:pt modelId="{488CF817-770E-483C-82D6-AA523ADBB430}" type="parTrans" cxnId="{8B00BB4D-139F-465F-85D0-912908F89C1F}">
      <dgm:prSet/>
      <dgm:spPr/>
      <dgm:t>
        <a:bodyPr/>
        <a:lstStyle/>
        <a:p>
          <a:endParaRPr lang="en-US"/>
        </a:p>
      </dgm:t>
    </dgm:pt>
    <dgm:pt modelId="{0D67B830-3615-4F74-B7A9-ACE282C7333E}" type="sibTrans" cxnId="{8B00BB4D-139F-465F-85D0-912908F89C1F}">
      <dgm:prSet/>
      <dgm:spPr/>
      <dgm:t>
        <a:bodyPr/>
        <a:lstStyle/>
        <a:p>
          <a:endParaRPr lang="en-US"/>
        </a:p>
      </dgm:t>
    </dgm:pt>
    <dgm:pt modelId="{5743A44E-D799-483D-9CD5-C5C8F2EAD469}">
      <dgm:prSet/>
      <dgm:spPr/>
      <dgm:t>
        <a:bodyPr/>
        <a:lstStyle/>
        <a:p>
          <a:r>
            <a:rPr lang="en-US" b="1"/>
            <a:t>Relational data </a:t>
          </a:r>
          <a:r>
            <a:rPr lang="en-US"/>
            <a:t>represent how numerical and categorical data are related</a:t>
          </a:r>
        </a:p>
      </dgm:t>
    </dgm:pt>
    <dgm:pt modelId="{D282556A-3758-4103-9CAA-130AF80192D4}" type="parTrans" cxnId="{5FF20190-2951-48E1-AB18-DD8E9E08CB16}">
      <dgm:prSet/>
      <dgm:spPr/>
      <dgm:t>
        <a:bodyPr/>
        <a:lstStyle/>
        <a:p>
          <a:endParaRPr lang="en-US"/>
        </a:p>
      </dgm:t>
    </dgm:pt>
    <dgm:pt modelId="{0492815A-F106-400F-AF33-8179BF52D31D}" type="sibTrans" cxnId="{5FF20190-2951-48E1-AB18-DD8E9E08CB16}">
      <dgm:prSet/>
      <dgm:spPr/>
      <dgm:t>
        <a:bodyPr/>
        <a:lstStyle/>
        <a:p>
          <a:endParaRPr lang="en-US"/>
        </a:p>
      </dgm:t>
    </dgm:pt>
    <dgm:pt modelId="{EB456A04-1673-49D8-ABE2-446EEF63543C}">
      <dgm:prSet/>
      <dgm:spPr/>
      <dgm:t>
        <a:bodyPr/>
        <a:lstStyle/>
        <a:p>
          <a:r>
            <a:rPr lang="en-US" b="1"/>
            <a:t>Spatial data</a:t>
          </a:r>
          <a:r>
            <a:rPr lang="en-US"/>
            <a:t> represents information about the physical location and shape</a:t>
          </a:r>
        </a:p>
      </dgm:t>
    </dgm:pt>
    <dgm:pt modelId="{0FC021D5-49F4-4932-9426-BB6C1764ED2B}" type="parTrans" cxnId="{1AE07326-7BC8-4F2D-B5EB-01C69FFF8C81}">
      <dgm:prSet/>
      <dgm:spPr/>
      <dgm:t>
        <a:bodyPr/>
        <a:lstStyle/>
        <a:p>
          <a:endParaRPr lang="en-US"/>
        </a:p>
      </dgm:t>
    </dgm:pt>
    <dgm:pt modelId="{D51A000B-D089-4153-82E6-FDE145AE7370}" type="sibTrans" cxnId="{1AE07326-7BC8-4F2D-B5EB-01C69FFF8C81}">
      <dgm:prSet/>
      <dgm:spPr/>
      <dgm:t>
        <a:bodyPr/>
        <a:lstStyle/>
        <a:p>
          <a:endParaRPr lang="en-US"/>
        </a:p>
      </dgm:t>
    </dgm:pt>
    <dgm:pt modelId="{58E1FEF7-9896-435C-8205-FC13E5417922}" type="pres">
      <dgm:prSet presAssocID="{744735C2-9572-4635-8470-725E2056CD72}" presName="root" presStyleCnt="0">
        <dgm:presLayoutVars>
          <dgm:dir/>
          <dgm:resizeHandles val="exact"/>
        </dgm:presLayoutVars>
      </dgm:prSet>
      <dgm:spPr/>
    </dgm:pt>
    <dgm:pt modelId="{4C46FB13-CE24-4002-B22A-55AAB881CC66}" type="pres">
      <dgm:prSet presAssocID="{F54C8184-B596-4568-AF9B-2616D6026313}" presName="compNode" presStyleCnt="0"/>
      <dgm:spPr/>
    </dgm:pt>
    <dgm:pt modelId="{C67BD902-1441-4A71-AB70-524386CFC6CE}" type="pres">
      <dgm:prSet presAssocID="{F54C8184-B596-4568-AF9B-2616D6026313}" presName="bgRect" presStyleLbl="bgShp" presStyleIdx="0" presStyleCnt="5"/>
      <dgm:spPr/>
    </dgm:pt>
    <dgm:pt modelId="{1111F38D-2F4F-4D01-887C-13BCC840F2BA}" type="pres">
      <dgm:prSet presAssocID="{F54C8184-B596-4568-AF9B-2616D60263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 outline"/>
        </a:ext>
      </dgm:extLst>
    </dgm:pt>
    <dgm:pt modelId="{EF0F7224-197C-488E-AF0F-85C03A0DC259}" type="pres">
      <dgm:prSet presAssocID="{F54C8184-B596-4568-AF9B-2616D6026313}" presName="spaceRect" presStyleCnt="0"/>
      <dgm:spPr/>
    </dgm:pt>
    <dgm:pt modelId="{CDA38811-8819-47C9-AE7C-FED7408E81F4}" type="pres">
      <dgm:prSet presAssocID="{F54C8184-B596-4568-AF9B-2616D6026313}" presName="parTx" presStyleLbl="revTx" presStyleIdx="0" presStyleCnt="5">
        <dgm:presLayoutVars>
          <dgm:chMax val="0"/>
          <dgm:chPref val="0"/>
        </dgm:presLayoutVars>
      </dgm:prSet>
      <dgm:spPr/>
    </dgm:pt>
    <dgm:pt modelId="{95FC6004-8582-45BC-9876-F9A298DB4E1F}" type="pres">
      <dgm:prSet presAssocID="{FC673EBF-5C69-4862-9950-BA438C3703E4}" presName="sibTrans" presStyleCnt="0"/>
      <dgm:spPr/>
    </dgm:pt>
    <dgm:pt modelId="{2137BFB4-6923-4677-A274-84B181F429DD}" type="pres">
      <dgm:prSet presAssocID="{CF508304-EEC8-4129-A6D7-CEC829651CCB}" presName="compNode" presStyleCnt="0"/>
      <dgm:spPr/>
    </dgm:pt>
    <dgm:pt modelId="{4A8FC4E8-289D-441B-8872-FCFAC0B99F35}" type="pres">
      <dgm:prSet presAssocID="{CF508304-EEC8-4129-A6D7-CEC829651CCB}" presName="bgRect" presStyleLbl="bgShp" presStyleIdx="1" presStyleCnt="5"/>
      <dgm:spPr/>
    </dgm:pt>
    <dgm:pt modelId="{98188C9E-730E-49D1-934F-C2821F737940}" type="pres">
      <dgm:prSet presAssocID="{CF508304-EEC8-4129-A6D7-CEC829651C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CF44AD16-7A8C-4B56-974C-7BB00520B228}" type="pres">
      <dgm:prSet presAssocID="{CF508304-EEC8-4129-A6D7-CEC829651CCB}" presName="spaceRect" presStyleCnt="0"/>
      <dgm:spPr/>
    </dgm:pt>
    <dgm:pt modelId="{D7732C7D-24FA-42C1-AE81-90323416BDA7}" type="pres">
      <dgm:prSet presAssocID="{CF508304-EEC8-4129-A6D7-CEC829651CCB}" presName="parTx" presStyleLbl="revTx" presStyleIdx="1" presStyleCnt="5">
        <dgm:presLayoutVars>
          <dgm:chMax val="0"/>
          <dgm:chPref val="0"/>
        </dgm:presLayoutVars>
      </dgm:prSet>
      <dgm:spPr/>
    </dgm:pt>
    <dgm:pt modelId="{83B3A2C6-7A9F-40EE-8AF4-F3573B2A9163}" type="pres">
      <dgm:prSet presAssocID="{D87C6928-C01C-4BCE-B949-E842D03E1F21}" presName="sibTrans" presStyleCnt="0"/>
      <dgm:spPr/>
    </dgm:pt>
    <dgm:pt modelId="{770F7978-F6FF-4E5B-80BD-F6F0A0E0FB23}" type="pres">
      <dgm:prSet presAssocID="{5E7EBF90-D852-401A-A0FC-CDD83B3949A4}" presName="compNode" presStyleCnt="0"/>
      <dgm:spPr/>
    </dgm:pt>
    <dgm:pt modelId="{199478E5-5185-484E-AEBB-10B2F515AD0A}" type="pres">
      <dgm:prSet presAssocID="{5E7EBF90-D852-401A-A0FC-CDD83B3949A4}" presName="bgRect" presStyleLbl="bgShp" presStyleIdx="2" presStyleCnt="5"/>
      <dgm:spPr/>
    </dgm:pt>
    <dgm:pt modelId="{A24F6046-2315-4C98-8AC1-582B5A23AF4C}" type="pres">
      <dgm:prSet presAssocID="{5E7EBF90-D852-401A-A0FC-CDD83B3949A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64121691-D9EC-47A7-8557-7F1C4F56A180}" type="pres">
      <dgm:prSet presAssocID="{5E7EBF90-D852-401A-A0FC-CDD83B3949A4}" presName="spaceRect" presStyleCnt="0"/>
      <dgm:spPr/>
    </dgm:pt>
    <dgm:pt modelId="{FA9C9AFD-C5B9-451F-9156-A3DA8977BD86}" type="pres">
      <dgm:prSet presAssocID="{5E7EBF90-D852-401A-A0FC-CDD83B3949A4}" presName="parTx" presStyleLbl="revTx" presStyleIdx="2" presStyleCnt="5">
        <dgm:presLayoutVars>
          <dgm:chMax val="0"/>
          <dgm:chPref val="0"/>
        </dgm:presLayoutVars>
      </dgm:prSet>
      <dgm:spPr/>
    </dgm:pt>
    <dgm:pt modelId="{02EDA048-7608-4356-A57A-1B26808B14BE}" type="pres">
      <dgm:prSet presAssocID="{0D67B830-3615-4F74-B7A9-ACE282C7333E}" presName="sibTrans" presStyleCnt="0"/>
      <dgm:spPr/>
    </dgm:pt>
    <dgm:pt modelId="{FC949D43-F9A8-4937-8CBC-B58CFE6CE6C5}" type="pres">
      <dgm:prSet presAssocID="{5743A44E-D799-483D-9CD5-C5C8F2EAD469}" presName="compNode" presStyleCnt="0"/>
      <dgm:spPr/>
    </dgm:pt>
    <dgm:pt modelId="{7D7559CE-3FC7-43FD-8078-1A5E4DB58E6B}" type="pres">
      <dgm:prSet presAssocID="{5743A44E-D799-483D-9CD5-C5C8F2EAD469}" presName="bgRect" presStyleLbl="bgShp" presStyleIdx="3" presStyleCnt="5"/>
      <dgm:spPr/>
    </dgm:pt>
    <dgm:pt modelId="{488D936C-137C-4A93-BD8A-B33C85FE1E14}" type="pres">
      <dgm:prSet presAssocID="{5743A44E-D799-483D-9CD5-C5C8F2EAD46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BACB3FB-8BDE-48AE-A493-494BA07C3C74}" type="pres">
      <dgm:prSet presAssocID="{5743A44E-D799-483D-9CD5-C5C8F2EAD469}" presName="spaceRect" presStyleCnt="0"/>
      <dgm:spPr/>
    </dgm:pt>
    <dgm:pt modelId="{9E602F5D-C27C-4D19-9B64-95AE06BD18F5}" type="pres">
      <dgm:prSet presAssocID="{5743A44E-D799-483D-9CD5-C5C8F2EAD469}" presName="parTx" presStyleLbl="revTx" presStyleIdx="3" presStyleCnt="5">
        <dgm:presLayoutVars>
          <dgm:chMax val="0"/>
          <dgm:chPref val="0"/>
        </dgm:presLayoutVars>
      </dgm:prSet>
      <dgm:spPr/>
    </dgm:pt>
    <dgm:pt modelId="{7CD3ED79-9318-4E83-8F89-69C0080E33CA}" type="pres">
      <dgm:prSet presAssocID="{0492815A-F106-400F-AF33-8179BF52D31D}" presName="sibTrans" presStyleCnt="0"/>
      <dgm:spPr/>
    </dgm:pt>
    <dgm:pt modelId="{729E4C7A-19B0-4DFB-8ABE-8B75A6A1E5D4}" type="pres">
      <dgm:prSet presAssocID="{EB456A04-1673-49D8-ABE2-446EEF63543C}" presName="compNode" presStyleCnt="0"/>
      <dgm:spPr/>
    </dgm:pt>
    <dgm:pt modelId="{6F533C63-2BF4-4E71-952D-AC230200C3D2}" type="pres">
      <dgm:prSet presAssocID="{EB456A04-1673-49D8-ABE2-446EEF63543C}" presName="bgRect" presStyleLbl="bgShp" presStyleIdx="4" presStyleCnt="5"/>
      <dgm:spPr/>
    </dgm:pt>
    <dgm:pt modelId="{DDEE5515-B8E3-4D60-B106-9FCE67EF69D8}" type="pres">
      <dgm:prSet presAssocID="{EB456A04-1673-49D8-ABE2-446EEF63543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F9E527A6-CDCE-4305-BD7D-776179F15DF0}" type="pres">
      <dgm:prSet presAssocID="{EB456A04-1673-49D8-ABE2-446EEF63543C}" presName="spaceRect" presStyleCnt="0"/>
      <dgm:spPr/>
    </dgm:pt>
    <dgm:pt modelId="{B3A633D0-A4D5-417C-8465-CF27BE93AD18}" type="pres">
      <dgm:prSet presAssocID="{EB456A04-1673-49D8-ABE2-446EEF63543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F123623-3C0E-4DB1-A79B-6916ACBAF599}" type="presOf" srcId="{5743A44E-D799-483D-9CD5-C5C8F2EAD469}" destId="{9E602F5D-C27C-4D19-9B64-95AE06BD18F5}" srcOrd="0" destOrd="0" presId="urn:microsoft.com/office/officeart/2018/2/layout/IconVerticalSolidList"/>
    <dgm:cxn modelId="{7210F725-0056-46EA-9E9E-D0EAF3205A24}" srcId="{744735C2-9572-4635-8470-725E2056CD72}" destId="{F54C8184-B596-4568-AF9B-2616D6026313}" srcOrd="0" destOrd="0" parTransId="{D7C5ECC7-BEBB-45A9-8092-2CCAC3A71E6B}" sibTransId="{FC673EBF-5C69-4862-9950-BA438C3703E4}"/>
    <dgm:cxn modelId="{1AE07326-7BC8-4F2D-B5EB-01C69FFF8C81}" srcId="{744735C2-9572-4635-8470-725E2056CD72}" destId="{EB456A04-1673-49D8-ABE2-446EEF63543C}" srcOrd="4" destOrd="0" parTransId="{0FC021D5-49F4-4932-9426-BB6C1764ED2B}" sibTransId="{D51A000B-D089-4153-82E6-FDE145AE7370}"/>
    <dgm:cxn modelId="{71070842-4845-4E38-A853-DEB153064641}" srcId="{744735C2-9572-4635-8470-725E2056CD72}" destId="{CF508304-EEC8-4129-A6D7-CEC829651CCB}" srcOrd="1" destOrd="0" parTransId="{F8531037-B75D-4A5D-AA5A-344D8000AA7A}" sibTransId="{D87C6928-C01C-4BCE-B949-E842D03E1F21}"/>
    <dgm:cxn modelId="{8B00BB4D-139F-465F-85D0-912908F89C1F}" srcId="{744735C2-9572-4635-8470-725E2056CD72}" destId="{5E7EBF90-D852-401A-A0FC-CDD83B3949A4}" srcOrd="2" destOrd="0" parTransId="{488CF817-770E-483C-82D6-AA523ADBB430}" sibTransId="{0D67B830-3615-4F74-B7A9-ACE282C7333E}"/>
    <dgm:cxn modelId="{83BD3F52-1FB7-4901-AFBE-DE91C8D0E2AF}" type="presOf" srcId="{744735C2-9572-4635-8470-725E2056CD72}" destId="{58E1FEF7-9896-435C-8205-FC13E5417922}" srcOrd="0" destOrd="0" presId="urn:microsoft.com/office/officeart/2018/2/layout/IconVerticalSolidList"/>
    <dgm:cxn modelId="{39265684-C82D-43B5-863E-1C7851588495}" type="presOf" srcId="{5E7EBF90-D852-401A-A0FC-CDD83B3949A4}" destId="{FA9C9AFD-C5B9-451F-9156-A3DA8977BD86}" srcOrd="0" destOrd="0" presId="urn:microsoft.com/office/officeart/2018/2/layout/IconVerticalSolidList"/>
    <dgm:cxn modelId="{5FF20190-2951-48E1-AB18-DD8E9E08CB16}" srcId="{744735C2-9572-4635-8470-725E2056CD72}" destId="{5743A44E-D799-483D-9CD5-C5C8F2EAD469}" srcOrd="3" destOrd="0" parTransId="{D282556A-3758-4103-9CAA-130AF80192D4}" sibTransId="{0492815A-F106-400F-AF33-8179BF52D31D}"/>
    <dgm:cxn modelId="{C3375497-A15F-46BF-926B-87A3BA5AF84B}" type="presOf" srcId="{CF508304-EEC8-4129-A6D7-CEC829651CCB}" destId="{D7732C7D-24FA-42C1-AE81-90323416BDA7}" srcOrd="0" destOrd="0" presId="urn:microsoft.com/office/officeart/2018/2/layout/IconVerticalSolidList"/>
    <dgm:cxn modelId="{F736BFD4-657B-4B83-A149-18CDABDE6C9A}" type="presOf" srcId="{EB456A04-1673-49D8-ABE2-446EEF63543C}" destId="{B3A633D0-A4D5-417C-8465-CF27BE93AD18}" srcOrd="0" destOrd="0" presId="urn:microsoft.com/office/officeart/2018/2/layout/IconVerticalSolidList"/>
    <dgm:cxn modelId="{DF9D17D6-0810-4EF5-96C5-CBD815C52EDA}" type="presOf" srcId="{F54C8184-B596-4568-AF9B-2616D6026313}" destId="{CDA38811-8819-47C9-AE7C-FED7408E81F4}" srcOrd="0" destOrd="0" presId="urn:microsoft.com/office/officeart/2018/2/layout/IconVerticalSolidList"/>
    <dgm:cxn modelId="{F3833A25-53F3-4A47-A6FF-BADF1D8FA11B}" type="presParOf" srcId="{58E1FEF7-9896-435C-8205-FC13E5417922}" destId="{4C46FB13-CE24-4002-B22A-55AAB881CC66}" srcOrd="0" destOrd="0" presId="urn:microsoft.com/office/officeart/2018/2/layout/IconVerticalSolidList"/>
    <dgm:cxn modelId="{32D38F18-CDA5-4521-976D-01267E2F17E3}" type="presParOf" srcId="{4C46FB13-CE24-4002-B22A-55AAB881CC66}" destId="{C67BD902-1441-4A71-AB70-524386CFC6CE}" srcOrd="0" destOrd="0" presId="urn:microsoft.com/office/officeart/2018/2/layout/IconVerticalSolidList"/>
    <dgm:cxn modelId="{FF4437A2-DF48-40E5-A905-41784615CD1D}" type="presParOf" srcId="{4C46FB13-CE24-4002-B22A-55AAB881CC66}" destId="{1111F38D-2F4F-4D01-887C-13BCC840F2BA}" srcOrd="1" destOrd="0" presId="urn:microsoft.com/office/officeart/2018/2/layout/IconVerticalSolidList"/>
    <dgm:cxn modelId="{53B71CCA-79AD-4925-A4A0-A1D98943C929}" type="presParOf" srcId="{4C46FB13-CE24-4002-B22A-55AAB881CC66}" destId="{EF0F7224-197C-488E-AF0F-85C03A0DC259}" srcOrd="2" destOrd="0" presId="urn:microsoft.com/office/officeart/2018/2/layout/IconVerticalSolidList"/>
    <dgm:cxn modelId="{5CD4655B-55B8-4E5E-8DF0-66C673CB667B}" type="presParOf" srcId="{4C46FB13-CE24-4002-B22A-55AAB881CC66}" destId="{CDA38811-8819-47C9-AE7C-FED7408E81F4}" srcOrd="3" destOrd="0" presId="urn:microsoft.com/office/officeart/2018/2/layout/IconVerticalSolidList"/>
    <dgm:cxn modelId="{DBF214D7-EE36-4044-9B4E-2423680A037F}" type="presParOf" srcId="{58E1FEF7-9896-435C-8205-FC13E5417922}" destId="{95FC6004-8582-45BC-9876-F9A298DB4E1F}" srcOrd="1" destOrd="0" presId="urn:microsoft.com/office/officeart/2018/2/layout/IconVerticalSolidList"/>
    <dgm:cxn modelId="{75E312F0-2462-407F-A14B-856C4749BDEF}" type="presParOf" srcId="{58E1FEF7-9896-435C-8205-FC13E5417922}" destId="{2137BFB4-6923-4677-A274-84B181F429DD}" srcOrd="2" destOrd="0" presId="urn:microsoft.com/office/officeart/2018/2/layout/IconVerticalSolidList"/>
    <dgm:cxn modelId="{5DB742A3-1057-4778-B321-60BA1DA96732}" type="presParOf" srcId="{2137BFB4-6923-4677-A274-84B181F429DD}" destId="{4A8FC4E8-289D-441B-8872-FCFAC0B99F35}" srcOrd="0" destOrd="0" presId="urn:microsoft.com/office/officeart/2018/2/layout/IconVerticalSolidList"/>
    <dgm:cxn modelId="{88E006BE-A393-4C08-8803-536E45E37831}" type="presParOf" srcId="{2137BFB4-6923-4677-A274-84B181F429DD}" destId="{98188C9E-730E-49D1-934F-C2821F737940}" srcOrd="1" destOrd="0" presId="urn:microsoft.com/office/officeart/2018/2/layout/IconVerticalSolidList"/>
    <dgm:cxn modelId="{992604A2-B15E-4CE4-BA00-2F89B094E91A}" type="presParOf" srcId="{2137BFB4-6923-4677-A274-84B181F429DD}" destId="{CF44AD16-7A8C-4B56-974C-7BB00520B228}" srcOrd="2" destOrd="0" presId="urn:microsoft.com/office/officeart/2018/2/layout/IconVerticalSolidList"/>
    <dgm:cxn modelId="{8A592800-1E8F-4EE6-A879-5051BD1CEAC5}" type="presParOf" srcId="{2137BFB4-6923-4677-A274-84B181F429DD}" destId="{D7732C7D-24FA-42C1-AE81-90323416BDA7}" srcOrd="3" destOrd="0" presId="urn:microsoft.com/office/officeart/2018/2/layout/IconVerticalSolidList"/>
    <dgm:cxn modelId="{ED117543-941B-427C-BA5E-A288C40DF3E2}" type="presParOf" srcId="{58E1FEF7-9896-435C-8205-FC13E5417922}" destId="{83B3A2C6-7A9F-40EE-8AF4-F3573B2A9163}" srcOrd="3" destOrd="0" presId="urn:microsoft.com/office/officeart/2018/2/layout/IconVerticalSolidList"/>
    <dgm:cxn modelId="{3CBE674A-0AA0-4FA9-B5BD-11005A2E9EF2}" type="presParOf" srcId="{58E1FEF7-9896-435C-8205-FC13E5417922}" destId="{770F7978-F6FF-4E5B-80BD-F6F0A0E0FB23}" srcOrd="4" destOrd="0" presId="urn:microsoft.com/office/officeart/2018/2/layout/IconVerticalSolidList"/>
    <dgm:cxn modelId="{F158CBC9-AF0B-48D5-A552-58D92188A99B}" type="presParOf" srcId="{770F7978-F6FF-4E5B-80BD-F6F0A0E0FB23}" destId="{199478E5-5185-484E-AEBB-10B2F515AD0A}" srcOrd="0" destOrd="0" presId="urn:microsoft.com/office/officeart/2018/2/layout/IconVerticalSolidList"/>
    <dgm:cxn modelId="{CD13EC5E-80E8-4B63-85D7-60615B2DDABA}" type="presParOf" srcId="{770F7978-F6FF-4E5B-80BD-F6F0A0E0FB23}" destId="{A24F6046-2315-4C98-8AC1-582B5A23AF4C}" srcOrd="1" destOrd="0" presId="urn:microsoft.com/office/officeart/2018/2/layout/IconVerticalSolidList"/>
    <dgm:cxn modelId="{5CB821AB-A195-4D29-A9FC-62A7C1E5CB3F}" type="presParOf" srcId="{770F7978-F6FF-4E5B-80BD-F6F0A0E0FB23}" destId="{64121691-D9EC-47A7-8557-7F1C4F56A180}" srcOrd="2" destOrd="0" presId="urn:microsoft.com/office/officeart/2018/2/layout/IconVerticalSolidList"/>
    <dgm:cxn modelId="{18740ED1-E3B7-472C-AA3E-28B14ABFF279}" type="presParOf" srcId="{770F7978-F6FF-4E5B-80BD-F6F0A0E0FB23}" destId="{FA9C9AFD-C5B9-451F-9156-A3DA8977BD86}" srcOrd="3" destOrd="0" presId="urn:microsoft.com/office/officeart/2018/2/layout/IconVerticalSolidList"/>
    <dgm:cxn modelId="{6556302E-368F-4CB4-8D13-20A1C8C4A080}" type="presParOf" srcId="{58E1FEF7-9896-435C-8205-FC13E5417922}" destId="{02EDA048-7608-4356-A57A-1B26808B14BE}" srcOrd="5" destOrd="0" presId="urn:microsoft.com/office/officeart/2018/2/layout/IconVerticalSolidList"/>
    <dgm:cxn modelId="{68D52FC5-A50D-4582-A519-F076B6FB7E81}" type="presParOf" srcId="{58E1FEF7-9896-435C-8205-FC13E5417922}" destId="{FC949D43-F9A8-4937-8CBC-B58CFE6CE6C5}" srcOrd="6" destOrd="0" presId="urn:microsoft.com/office/officeart/2018/2/layout/IconVerticalSolidList"/>
    <dgm:cxn modelId="{554B49CF-5F89-43DF-82C5-E904B27556C6}" type="presParOf" srcId="{FC949D43-F9A8-4937-8CBC-B58CFE6CE6C5}" destId="{7D7559CE-3FC7-43FD-8078-1A5E4DB58E6B}" srcOrd="0" destOrd="0" presId="urn:microsoft.com/office/officeart/2018/2/layout/IconVerticalSolidList"/>
    <dgm:cxn modelId="{82CD786A-81E3-450C-9279-D65DD6932F39}" type="presParOf" srcId="{FC949D43-F9A8-4937-8CBC-B58CFE6CE6C5}" destId="{488D936C-137C-4A93-BD8A-B33C85FE1E14}" srcOrd="1" destOrd="0" presId="urn:microsoft.com/office/officeart/2018/2/layout/IconVerticalSolidList"/>
    <dgm:cxn modelId="{93669495-650F-40EE-8457-58DF4E47A5D0}" type="presParOf" srcId="{FC949D43-F9A8-4937-8CBC-B58CFE6CE6C5}" destId="{7BACB3FB-8BDE-48AE-A493-494BA07C3C74}" srcOrd="2" destOrd="0" presId="urn:microsoft.com/office/officeart/2018/2/layout/IconVerticalSolidList"/>
    <dgm:cxn modelId="{EF4A64D8-89DF-4C92-883F-8D1522C04CB2}" type="presParOf" srcId="{FC949D43-F9A8-4937-8CBC-B58CFE6CE6C5}" destId="{9E602F5D-C27C-4D19-9B64-95AE06BD18F5}" srcOrd="3" destOrd="0" presId="urn:microsoft.com/office/officeart/2018/2/layout/IconVerticalSolidList"/>
    <dgm:cxn modelId="{CCBBD170-E423-4A53-9356-F50B0C0C5503}" type="presParOf" srcId="{58E1FEF7-9896-435C-8205-FC13E5417922}" destId="{7CD3ED79-9318-4E83-8F89-69C0080E33CA}" srcOrd="7" destOrd="0" presId="urn:microsoft.com/office/officeart/2018/2/layout/IconVerticalSolidList"/>
    <dgm:cxn modelId="{F0EF3206-6DBB-4026-BE1D-566FF4AEF05A}" type="presParOf" srcId="{58E1FEF7-9896-435C-8205-FC13E5417922}" destId="{729E4C7A-19B0-4DFB-8ABE-8B75A6A1E5D4}" srcOrd="8" destOrd="0" presId="urn:microsoft.com/office/officeart/2018/2/layout/IconVerticalSolidList"/>
    <dgm:cxn modelId="{E7A6AFFE-BF03-46F5-AFB0-1E1CF3E90A1F}" type="presParOf" srcId="{729E4C7A-19B0-4DFB-8ABE-8B75A6A1E5D4}" destId="{6F533C63-2BF4-4E71-952D-AC230200C3D2}" srcOrd="0" destOrd="0" presId="urn:microsoft.com/office/officeart/2018/2/layout/IconVerticalSolidList"/>
    <dgm:cxn modelId="{50BFD020-CD43-4BF3-84D1-A52B92EA8AB2}" type="presParOf" srcId="{729E4C7A-19B0-4DFB-8ABE-8B75A6A1E5D4}" destId="{DDEE5515-B8E3-4D60-B106-9FCE67EF69D8}" srcOrd="1" destOrd="0" presId="urn:microsoft.com/office/officeart/2018/2/layout/IconVerticalSolidList"/>
    <dgm:cxn modelId="{4EF4FD25-0F63-41E8-AE7B-ECC414177CCE}" type="presParOf" srcId="{729E4C7A-19B0-4DFB-8ABE-8B75A6A1E5D4}" destId="{F9E527A6-CDCE-4305-BD7D-776179F15DF0}" srcOrd="2" destOrd="0" presId="urn:microsoft.com/office/officeart/2018/2/layout/IconVerticalSolidList"/>
    <dgm:cxn modelId="{79795EC2-09D1-48E3-83A8-E895A60E0F60}" type="presParOf" srcId="{729E4C7A-19B0-4DFB-8ABE-8B75A6A1E5D4}" destId="{B3A633D0-A4D5-417C-8465-CF27BE93AD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D902-1441-4A71-AB70-524386CFC6CE}">
      <dsp:nvSpPr>
        <dsp:cNvPr id="0" name=""/>
        <dsp:cNvSpPr/>
      </dsp:nvSpPr>
      <dsp:spPr>
        <a:xfrm>
          <a:off x="0" y="331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1F38D-2F4F-4D01-887C-13BCC840F2BA}">
      <dsp:nvSpPr>
        <dsp:cNvPr id="0" name=""/>
        <dsp:cNvSpPr/>
      </dsp:nvSpPr>
      <dsp:spPr>
        <a:xfrm>
          <a:off x="213796" y="162340"/>
          <a:ext cx="388720" cy="388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38811-8819-47C9-AE7C-FED7408E81F4}">
      <dsp:nvSpPr>
        <dsp:cNvPr id="0" name=""/>
        <dsp:cNvSpPr/>
      </dsp:nvSpPr>
      <dsp:spPr>
        <a:xfrm>
          <a:off x="816312" y="331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Categorical data </a:t>
          </a:r>
          <a:r>
            <a:rPr lang="en-US" sz="1600" kern="1200" dirty="0"/>
            <a:t>represent qualitative characteristics. Categorical data can take on numerical values, but those numbers don’t have mathematical meaning.</a:t>
          </a:r>
        </a:p>
      </dsp:txBody>
      <dsp:txXfrm>
        <a:off x="816312" y="3318"/>
        <a:ext cx="6847363" cy="706764"/>
      </dsp:txXfrm>
    </dsp:sp>
    <dsp:sp modelId="{4A8FC4E8-289D-441B-8872-FCFAC0B99F35}">
      <dsp:nvSpPr>
        <dsp:cNvPr id="0" name=""/>
        <dsp:cNvSpPr/>
      </dsp:nvSpPr>
      <dsp:spPr>
        <a:xfrm>
          <a:off x="0" y="886773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88C9E-730E-49D1-934F-C2821F737940}">
      <dsp:nvSpPr>
        <dsp:cNvPr id="0" name=""/>
        <dsp:cNvSpPr/>
      </dsp:nvSpPr>
      <dsp:spPr>
        <a:xfrm>
          <a:off x="213796" y="1045795"/>
          <a:ext cx="388720" cy="388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32C7D-24FA-42C1-AE81-90323416BDA7}">
      <dsp:nvSpPr>
        <dsp:cNvPr id="0" name=""/>
        <dsp:cNvSpPr/>
      </dsp:nvSpPr>
      <dsp:spPr>
        <a:xfrm>
          <a:off x="816312" y="886773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Ordinal data </a:t>
          </a:r>
          <a:r>
            <a:rPr lang="en-US" sz="1600" kern="1200"/>
            <a:t>represent mixes numerical and categorical data. The data fall into categories, but the numbers placed on the categories have meaning. </a:t>
          </a:r>
        </a:p>
      </dsp:txBody>
      <dsp:txXfrm>
        <a:off x="816312" y="886773"/>
        <a:ext cx="6847363" cy="706764"/>
      </dsp:txXfrm>
    </dsp:sp>
    <dsp:sp modelId="{199478E5-5185-484E-AEBB-10B2F515AD0A}">
      <dsp:nvSpPr>
        <dsp:cNvPr id="0" name=""/>
        <dsp:cNvSpPr/>
      </dsp:nvSpPr>
      <dsp:spPr>
        <a:xfrm>
          <a:off x="0" y="177022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F6046-2315-4C98-8AC1-582B5A23AF4C}">
      <dsp:nvSpPr>
        <dsp:cNvPr id="0" name=""/>
        <dsp:cNvSpPr/>
      </dsp:nvSpPr>
      <dsp:spPr>
        <a:xfrm>
          <a:off x="213796" y="1929250"/>
          <a:ext cx="388720" cy="388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C9AFD-C5B9-451F-9156-A3DA8977BD86}">
      <dsp:nvSpPr>
        <dsp:cNvPr id="0" name=""/>
        <dsp:cNvSpPr/>
      </dsp:nvSpPr>
      <dsp:spPr>
        <a:xfrm>
          <a:off x="816312" y="177022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Quantitative data </a:t>
          </a:r>
          <a:r>
            <a:rPr lang="en-US" sz="1600" kern="1200" dirty="0"/>
            <a:t>represent numerical values.  Values can be interpreted mathematically. </a:t>
          </a:r>
        </a:p>
      </dsp:txBody>
      <dsp:txXfrm>
        <a:off x="816312" y="1770228"/>
        <a:ext cx="6847363" cy="706764"/>
      </dsp:txXfrm>
    </dsp:sp>
    <dsp:sp modelId="{7D7559CE-3FC7-43FD-8078-1A5E4DB58E6B}">
      <dsp:nvSpPr>
        <dsp:cNvPr id="0" name=""/>
        <dsp:cNvSpPr/>
      </dsp:nvSpPr>
      <dsp:spPr>
        <a:xfrm>
          <a:off x="0" y="2653684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D936C-137C-4A93-BD8A-B33C85FE1E14}">
      <dsp:nvSpPr>
        <dsp:cNvPr id="0" name=""/>
        <dsp:cNvSpPr/>
      </dsp:nvSpPr>
      <dsp:spPr>
        <a:xfrm>
          <a:off x="213796" y="2812706"/>
          <a:ext cx="388720" cy="388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02F5D-C27C-4D19-9B64-95AE06BD18F5}">
      <dsp:nvSpPr>
        <dsp:cNvPr id="0" name=""/>
        <dsp:cNvSpPr/>
      </dsp:nvSpPr>
      <dsp:spPr>
        <a:xfrm>
          <a:off x="816312" y="2653684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Relational data </a:t>
          </a:r>
          <a:r>
            <a:rPr lang="en-US" sz="1600" kern="1200"/>
            <a:t>represent how numerical and categorical data are related</a:t>
          </a:r>
        </a:p>
      </dsp:txBody>
      <dsp:txXfrm>
        <a:off x="816312" y="2653684"/>
        <a:ext cx="6847363" cy="706764"/>
      </dsp:txXfrm>
    </dsp:sp>
    <dsp:sp modelId="{6F533C63-2BF4-4E71-952D-AC230200C3D2}">
      <dsp:nvSpPr>
        <dsp:cNvPr id="0" name=""/>
        <dsp:cNvSpPr/>
      </dsp:nvSpPr>
      <dsp:spPr>
        <a:xfrm>
          <a:off x="0" y="3537139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E5515-B8E3-4D60-B106-9FCE67EF69D8}">
      <dsp:nvSpPr>
        <dsp:cNvPr id="0" name=""/>
        <dsp:cNvSpPr/>
      </dsp:nvSpPr>
      <dsp:spPr>
        <a:xfrm>
          <a:off x="213796" y="3696161"/>
          <a:ext cx="388720" cy="3887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633D0-A4D5-417C-8465-CF27BE93AD18}">
      <dsp:nvSpPr>
        <dsp:cNvPr id="0" name=""/>
        <dsp:cNvSpPr/>
      </dsp:nvSpPr>
      <dsp:spPr>
        <a:xfrm>
          <a:off x="816312" y="3537139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Spatial data</a:t>
          </a:r>
          <a:r>
            <a:rPr lang="en-US" sz="1600" kern="1200"/>
            <a:t> represents information about the physical location and shape</a:t>
          </a:r>
        </a:p>
      </dsp:txBody>
      <dsp:txXfrm>
        <a:off x="816312" y="3537139"/>
        <a:ext cx="6847363" cy="70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2:48:22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2312 1445 8191,'-13'-3'0,"0"1"5063,4 2-5063,0 0 2818,0 0-2818,-8 2 1719,7 1-1719,-11 2 6784,5 9-6784,-2-4 0,-7 18 0,-3-2 0,8-2 0,0 2-741,-1 0 1,0 1 740,-5 8 0,2 2 0,4-2 0,1 1 0,-1 3 0,2 0 0,4 2 0,4 1 0,1 0 0,2 1 0,8-1 0,3 1 0,2-4 0,4-2 0,4-4 0,3-3 0,5-2 0,3-3 0,4-5 0,2-3-609,7-4 0,2-4 609,-1-5 0,0-4 266,3-1 1,-1-4-267,-8-1 0,-3-2 0,17-4 0,-17-3 0,-17 5 0,-2 0 0,-7 5 0,-2 1 0</inkml:trace>
  <inkml:trace contextRef="#ctx0" brushRef="#br0" timeOffset="408">2358 2172 8191,'-13'-2'0,"15"-10"5063,11 1-5063,15-9 0,10 7 0,2 1 0,1 7 2818,-3 0-2818,-13 8 1719,-4 5-1719,-12 4 6784,-4 12-6784,-5 8 0,-4 8 0,-1 6 0,0-6 0,-2-8 0,9-8 0,4-17 0,-2 0 0,4-10 0</inkml:trace>
  <inkml:trace contextRef="#ctx0" brushRef="#br0" timeOffset="948">2924 2050 8191,'2'4'0,"4"-2"5063,8 0-5063,3-2 2818,-4-2-2818,11-8 1719,-11-3-1719,7-3 6784,-14 4-6784,-2 3 0,-6-4 0,-3 5 0,-2-2 0,-2 7 0,-1 3 0,-2 6 0,-2 2 0,0 6 0,-4 14 0,4-1 0,4 18 0,3-5 0,11 0 0,-1-8 0,9-11 0,13-8 0,8-11 0,14-7 0,0-10 0,-14 0 0,-5-3 0,-19 11 0,-4 0 0</inkml:trace>
  <inkml:trace contextRef="#ctx0" brushRef="#br0" timeOffset="1420">3236 2052 24575,'0'9'0,"-4"10"0,3 3 0,-6 16 0,3-11 0,-1 4 0,3-18 0,12-15 0,0-11 0,21-24 0,-16 13 0,1-1-417,7-2 1,1 0 416,-3 0 0,0 2 0,11-3 0,-14 19 0,-18 25 0,-1 9 0,-2 13 0,3-4 0,3 4 833,1-12-833,7-8 0,-2-10 0,7-10 0,-10 1 0,2-5 0</inkml:trace>
  <inkml:trace contextRef="#ctx0" brushRef="#br0" timeOffset="1792">3644 2040 8191,'-4'-9'0,"3"8"5063,-5 5-5063,3 10 2818,-4 9-2818,3 3 1719,6-1-1719,1-5 6784,31-8-6784,-4-11 0,17-6 0,-8-8 0,-19 0 0,-6 1 0,-14 0 0,-3 2 0,-4-3 0,0 4 0,2 4 0,1 1 0</inkml:trace>
  <inkml:trace contextRef="#ctx0" brushRef="#br0" timeOffset="2973">3838 2030 8191,'10'10'0,"-5"2"5063,4 11-5063,-8 3 2818,-1 6-2818,-1-1 1719,-3-5-1719,4-6 6784,8-17-6784,6-17 0,9-16 0,-6 9 0,0-2 0,-2-1 0,-1 1 0,3-1 0,-2 1 0,5-2 0,-8 11 0,-12 29 0,-1 7 0,-6 10 0,6-1 0,-2 1 0,5-10 0,2-7 0,3-15 0,15-13 0,2-11 0,9-9 0,-2 1 0,-12 9 0,-4 15 0,-12 9 0,1 12 0,-6 0 0,2 1 0,2-2 0,-2-3 0,6-4 0,3-3 0,11-7 0,-9 2 0,3-1 0</inkml:trace>
  <inkml:trace contextRef="#ctx0" brushRef="#br0" timeOffset="3246">4419 1955 8191,'3'10'0,"-4"-2"5063,6 8-5063,-5-3 2818,3 4-2818,-3 0 1719,6 0-1719,-4-3 0,1-6 0,-1-4 0</inkml:trace>
  <inkml:trace contextRef="#ctx0" brushRef="#br0" timeOffset="3412">4528 1870 8191,'-9'-7'0,"4"2"0,1 3 0</inkml:trace>
  <inkml:trace contextRef="#ctx0" brushRef="#br0" timeOffset="3775">4634 1943 8191,'-6'10'0,"1"6"5063,-2 7-5063,6-2 2818,1-5-2818,11-5 1719,14 6-1719,4-8 0,3-2 0,21 3 3392,-18-5 0,-3-1-3392,0-4 0,-16 0 0,-8 0 0</inkml:trace>
  <inkml:trace contextRef="#ctx0" brushRef="#br0" timeOffset="4917">5950 1450 24575,'5'53'0,"-2"-20"0,-2 2 0,3 9 0,-2 3-2162,-3-6 1,-1 3 0,1-1 2161,1 1 0,2 0 0,-1 1 0,0 5 0,-2 0 0,1-1 0,0-6 0,0-2 0,2-2 202,3 13 0,0-4-202,-5-9 0,1-3 331,3 0 0,-4-14 1,0-18-1</inkml:trace>
  <inkml:trace contextRef="#ctx0" brushRef="#br0" timeOffset="5460">5853 1467 8191,'33'11'0,"-1"-1"1853,3 3 1,4 2-1854,-6 1 0,0 1 0,13 5 0,0 2 0,-4 4 0,-2 3 0,2 0 0,-2 2 0,-4-1 0,-4-1 0,-8-5 0,-4-1 2961,9 17-2961,-21-10 1877,-4 0-1877,-8-1 6262,0 1-6262,-3-6 1577,-8 0-1577,2-10 0,-16 12 0,-10-5 0,5-2 0,-3 0 0,2-11 0,2-1 0,2 2 0,3-2 0,-2-10 0,26-1 0</inkml:trace>
  <inkml:trace contextRef="#ctx0" brushRef="#br0" timeOffset="6660">6910 1820 24575,'-2'-11'0,"-8"-2"0,4 6 0,-6 3 0,-1 5 0,0 5 0,-5 2 0,4 3 0,-2 10 0,2 5 0,1 5 0,5 1 0,5-10 0,5-3 0,6-11 0,0-6 0,8-5 0,-3-14 0,9-9 0,0-9 0,-3 0 0,-6 11 0,-12 17 0,-1 19 0,0 6 0,5 6 0,3-10 0,6-3 0,6-10 0,5-3 0,8-13 0,-15 9 0,-3-4 0</inkml:trace>
  <inkml:trace contextRef="#ctx0" brushRef="#br0" timeOffset="6884">7024 1815 24575,'14'-6'0,"1"0"0,9 0 0,-9 0 0,4 0 0,-10-1 0,0 2 0,-4 1 0,-1 2 0</inkml:trace>
  <inkml:trace contextRef="#ctx0" brushRef="#br0" timeOffset="7184">7129 1657 24575,'-5'1'0,"1"2"0,4 16 0,0 16 0,4 7 0,-3 11 0,3-6-875,-4-1 875,0-6 0,0-8 0,3-8 0,5-15 0,-4-1 0,4-8 0</inkml:trace>
  <inkml:trace contextRef="#ctx0" brushRef="#br0" timeOffset="7583">7397 1898 8191,'-2'-9'0,"2"-1"5063,-2-2-5063,2 2 2818,-8 1-2818,-2 10 1719,-6 15-1719,3 7 6784,1 8-6784,10-5 0,3-8 0,10-13 0,14-11 0,-6-1 0,9-4 0,-15 8 0,0 2 0,6 9 0,9 4 0,19 6-837,-14-10 1,2 0 836,4 0 0,0-1-315,1-1 1,-2-1 314,17 1 0,-26-1 0,-21-5 0</inkml:trace>
  <inkml:trace contextRef="#ctx0" brushRef="#br0" timeOffset="8934">9161 1402 8191,'-13'0'0,"3"0"5063,3 18-5063,8 20 0,4-3 0,3 4 350,3 6 0,1 3-350,-2-9 0,1 1 0,-1 0 0,0-1 0,0 0 0,1 0 0,0-1 0,1 1 0,-1-2 988,2 14 1,-2-4-989,0-10 0,0-4 0,4 10 5862,-6-19-5862,8-37 0,3-10 0,-5-5 0,1-6 0,-1 0 0,1-3 0,2-14 0,-1-3-910,-6 18 1,-2 1 0,1-2 909,1-3 0,-1-1 0,-1 1 0,-2-1 0,-1 1 0,0-1 291,0 2 1,0-1-1,-1 4-291,-2-1 0,0 4 0,-1-9 0,-2 48 0,-3 11 0</inkml:trace>
  <inkml:trace contextRef="#ctx0" brushRef="#br0" timeOffset="9203">9677 1636 24575,'5'13'0,"-2"7"0,4 18 0,-6 10 0,3 7 0,-4-8 0,0-15 0,0-16 0,0-9 0</inkml:trace>
  <inkml:trace contextRef="#ctx0" brushRef="#br0" timeOffset="9400">9745 1491 8191,'-13'-5'0,"8"2"1265,6 1 1,4 2 0,-1 0 0</inkml:trace>
  <inkml:trace contextRef="#ctx0" brushRef="#br0" timeOffset="9860">9909 1580 24575,'-10'7'0,"3"-1"0,3 12 0,10-6 0,5 4 0,2-6 0,0 0 0,-6 7 0,-2-3 0,-5 3 0,-2-4 0,-5-4 0,2 0 0,-3-2 0,5-3 0,-1-2 0</inkml:trace>
  <inkml:trace contextRef="#ctx0" brushRef="#br0" timeOffset="10291">10125 1588 24575,'-1'9'0,"0"3"0,3 8 0,-2 5 0,0 7 0,2-6 0,3-6 0,2-12 0,2-6 0,4-7 0,-3-3 0,9-8 0,-10 1 0,4-1 0,-10 11 0,-3 10 0,-1 15 0,-1-2 0,4 2 0,2-9 0,7-7 0,2-4 0,11-8 0,-13 4 0,3-3 0</inkml:trace>
  <inkml:trace contextRef="#ctx0" brushRef="#br0" timeOffset="10718">10493 1662 8191,'-13'-4'0,"0"1"5063,4 0-5063,-8 24 2818,7-6-2818,-1 12 1719,17-18-1719,5-10 6784,10-11-6784,-4-1 0,0-3 0,-5 8 0,-7 7 0,-1 4 0,-4 10 0,-2-3 0,7 6 0,2-10 0,4-1 0,5-10 0,-10 1 0,1-1 0</inkml:trace>
  <inkml:trace contextRef="#ctx0" brushRef="#br0" timeOffset="11009">10698 1421 8191,'-2'5'0,"0"2"5063,2 17-5063,0 1 0,0 20 0,4-3 0,-3 11 0,8 0 0,-8-4 0,3-3 0,0-7 2818,-3-18-2818,0-2 0,-1-14 0,-2-1 0</inkml:trace>
  <inkml:trace contextRef="#ctx0" brushRef="#br0" timeOffset="11292">10802 1791 24575,'0'8'0,"2"5"0,-4-3 0,2-2 0,0-4 0</inkml:trace>
  <inkml:trace contextRef="#ctx0" brushRef="#br0" timeOffset="11483">10852 1622 8191,'-5'-4'0,"5"1"0,1-2 0,3 3 0</inkml:trace>
  <inkml:trace contextRef="#ctx0" brushRef="#br0" timeOffset="12677">11108 1703 8191,'-9'2'0,"0"2"5063,8-3-5063,12-3 2818,4 4-2818,8-5 1719,-5 5-1719,-5 0 6784,-2 3-6784,-7 2 0,-2 2 0,-6 0 0,1 0 0,-7 3 0,2 2 0,-2-1 0,-2 3 0,7-6 0,4 3 0,6-8 0,7-4 0,9-1 0,4-10 0,7 1 0,6-12 0,-19 10 0,2-1 0</inkml:trace>
  <inkml:trace contextRef="#ctx0" brushRef="#br0" timeOffset="13159">11511 1686 8191,'-5'-7'0,"3"0"5063,-4 0-5063,1 5 2818,-5 2-2818,1 5 1719,0 1-1719,2 5 6784,-1 9-6784,2-2 0,3 2 0,9-6 0,2-11 0,8-3 0,0-14 0,0-2 0,1-4 0,-11 7 0,2 12 0,-5 6 0,8 10 0,5-5 0,-2-6 0,6-5 0,-14-2 0,2 1 0</inkml:trace>
  <inkml:trace contextRef="#ctx0" brushRef="#br0" timeOffset="13360">11643 1651 24575,'15'-8'0,"13"0"0,12-8 0,-13 8 0,1 1 0,0-1 0,-1 0 0,13-4 0,-18 7 0,-14 2 0</inkml:trace>
  <inkml:trace contextRef="#ctx0" brushRef="#br0" timeOffset="13676">11881 1468 8191,'-6'-2'0,"3"4"5063,-3 22-5063,5 1 0,-7 13 0,2 9 1002,4-17 0,-1 1-1002,1 1 0,0-1 777,-1 4 1,1-2-778,1 15 6300,-4-9-6300,7-19 0,-1-12 0,1-4 0</inkml:trace>
  <inkml:trace contextRef="#ctx0" brushRef="#br0" timeOffset="13850">12089 1693 8191,'-6'17'0,"3"4"0,0-10 0,3 0 0</inkml:trace>
  <inkml:trace contextRef="#ctx0" brushRef="#br0" timeOffset="14009">12115 1605 8191,'-6'-7'0,"7"3"0,-4 2 0,7 2 0</inkml:trace>
  <inkml:trace contextRef="#ctx0" brushRef="#br0" timeOffset="14392">12196 1666 8191,'-7'10'0,"5"2"5063,1 5-5063,6 0 2818,-1-5-2818,15 1 1719,10-10-1719,5-2 6784,-2-4-6784,-8-6 0,-15-3 0,-1-2 0,-10 0 0,-4-2 0,-1 6 0,-3 1 0,1 3 0,4 6 0,1-2 0</inkml:trace>
  <inkml:trace contextRef="#ctx0" brushRef="#br0" timeOffset="14788">12473 1661 24575,'2'11'0,"-4"4"0,4-2 0,-5 11 0,1-5 0,1 1 0,0-8 0,7-14 0,8-7 0,10-14 0,3-7 0,1 8 0,-10 4 0,-10 17 0,3 31 0,-5 1 0,6 17 0,1-3 0,-5-18 0,5-1 0,-2-12 0,-1-9 0,3 2 0,-8-6 0,-1 1 0</inkml:trace>
  <inkml:trace contextRef="#ctx0" brushRef="#br0" timeOffset="25141">28313 1198 24575,'36'-13'0,"15"-2"0,-20 3 0,1-2 0,6 1 0,1-1 0,-4 0 0,-1 0 0,-2 1 0,-2 1 0,10-2 0,-13 5 0,-19 7 0,-4 2 0</inkml:trace>
  <inkml:trace contextRef="#ctx0" brushRef="#br0" timeOffset="25541">28699 1094 8191,'-14'8'0,"6"2"5063,6 0-5063,3 4 2818,5 16-2818,0 4 0,-5 12 1719,2 7-1719,-12 2 0,4-24 0,0-1 3392,-2-2 0,-1-1-3392,-2 1 0,0-3 0,-5 9 0,0-4 0,1-15 0,-11-5 0,-8-4 0,-11-8 0,13-4 0,1-1 0,-7-5 0,-4-5 0,32 10 0,5 3 0</inkml:trace>
  <inkml:trace contextRef="#ctx0" brushRef="#br0" timeOffset="26397">28979 1414 24575,'-13'-5'0,"-11"8"0,4 13 0,-7 11 0,20-5 0,4-4 0,13-14 0,4-7 0,6-9 0,2-12 0,-5 1 0,-4-3 0,-11 13 0,-5 18 0,4 2 0,0 13 0,7-9 0,11-7 0,-4-4 0,15-8 0,-15 0 0,4-4 0,-10 5 0,0 4 0,-2 6 0,-2 7 0,-3 4 0,-2 3 0,0-4 0,4-2 0,7-18 0,3-7 0,9-11 0,-3-3 0,-2 13 0,-4 11 0,-10 8 0,-1 12 0,-1-6 0,-2 6 0,2-2 0,-2-1 0,2 0 0,-1-8 0,1-1 0</inkml:trace>
  <inkml:trace contextRef="#ctx0" brushRef="#br0" timeOffset="28437">30127 1219 8191,'-9'-2'0,"12"-6"5063,23-4-5063,9 1 0,-5 2 0,1 1 0,17 3 2818,-8 3-2818,-13 7 1719,-17 2-1719,-5 12 6784,-6-4-6784,-12 22 0,-1-7 0,-4 1 0,0-4 0,-1 1 0,-3 10 0,1-1 0,-5-2 0,10-8 0,10-15 0,6-3 0,5-2 0,12 1 0,5-5 0,16-4 0,9-4 0,1-9 0,-21 5 0,-1-1 0,14-8 0,-5-7 0,-18 15 0,-7-1 0</inkml:trace>
  <inkml:trace contextRef="#ctx0" brushRef="#br0" timeOffset="28851">30660 1182 8191,'-13'-8'0,"3"2"5063,-10 8-5063,6 2 2818,-11 13-2818,13-5 1719,-1 3-1719,13-2 6784,6-2-6784,13 5 0,6-3 0,14 0 0,-6 3 0,-1-5 0,-12 1 0,-9 2 0,-6-5 0,-3 8 0,-6-8 0,1 4 0,-5-4 0,1 0 0,-3-2 0,1-5 0,4 0 0,1-4 0</inkml:trace>
  <inkml:trace contextRef="#ctx0" brushRef="#br0" timeOffset="29060">30639 1151 8191,'17'-8'0,"17"1"4472,12-9-4472,-16 10 0,1 1 0,-3-1 0,-1 1 0,19 1 0,-21 4 0,-11 0 0</inkml:trace>
  <inkml:trace contextRef="#ctx0" brushRef="#br0" timeOffset="29352">31015 1369 8191,'-4'7'0,"-1"0"5063,0 5-5063,-3 2 2818,-4 16-2818,-3 3 0,-8 14 0,-1-5 0,9-17 0,2-8 0</inkml:trace>
  <inkml:trace contextRef="#ctx0" brushRef="#br0" timeOffset="29908">31369 1021 8191,'2'5'0,"10"-5"5063,20-1-5063,8-3 0,0 4 2818,-8 6-2818,-12-1 1719,-11 5-1719,-10 2 6784,-6 2-6784,-12 12 0,-1 2 0,-14 16 0,4-5 0,-3 4 0,15-18 0,5-4 0,15-14 0,3 0 0,21-9 0,4-1 0,23-7 0,-26 5 0,1 0 0,-1 0 0,0 0 0,28-6 0,-29 5 0,-4 0 0</inkml:trace>
  <inkml:trace contextRef="#ctx0" brushRef="#br0" timeOffset="30260">31782 1170 24575,'-12'0'0,"-2"5"0,3 4 0,-2 12 0,7 4 0,5 1 0,6-6 0,13-12 0,10-4 0,12-8 0,0-4 0,-8-3 0,-14-5 0,-9 5 0,-9-2 0,-4 6 0,-1-1 0,0 5 0,3-1 0</inkml:trace>
  <inkml:trace contextRef="#ctx0" brushRef="#br0" timeOffset="30709">31964 1163 8191,'-1'-7'0,"14"-3"5063,6 4-5063,27 3 2818,-10 4-2818,3 7 1719,-21-2-1719,-8 4 6784,-10 2-6784,-4 2 0,-5 3 0,-4 6 0,1-4 0,-2 5 0,8-7 0,1-4 0,9-2 0,5-7 0,4-2 0,17-6 0,4 3 0,6-7 0,-8 7 0,-9-5 0,-6 6 0,-7-3 0,-3 3 0</inkml:trace>
  <inkml:trace contextRef="#ctx0" brushRef="#br0" timeOffset="31326">32431 1093 24575,'14'-12'0,"-3"6"0,19-1 0,9 7 0,2 0 0,12 4 0,-19 2 0,-8 3 0,-19 1 0,-5-1 0,-7 0 0,-2-2 0,-3 3 0,-4-5 0,-3 6 0,0-2 0,3-1 0,10 4 0,15-5 0,31 7 0,-11-3 0,13 3 0,-37 4 0,-2-6 0,-11 8 0,-1-7 0,-2 4 0,-14 5 0,-5 12 0,2-13 0,-4 1 0,-1 5 0,-1 1 0,-8 1 0,0-1 0,6-3 0,1 0 0,4-6 0,3-1 0,-5 3 0,16-13 0,11-6 0</inkml:trace>
  <inkml:trace contextRef="#ctx0" brushRef="#br0" timeOffset="738918">16627 3107 13239,'-7'3'0,"2"-5"0,1 1 0,2-3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4:58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22905 2488 8191,'-2'3'0,"1"-2"5063,-2 22-5063,8 5 0,5 19 0,-5-20 0,1 1 1409,4 8 0,0 2-1409,-3 0 0,-2 2 0,1 4 0,0 4 0,-1-1 616,-2 7 0,0 1-616,1-4 0,0 2 0,-1-3 1876,-2 5 1,-1-2-1877,2-14 0,0 1 0,-1 0 0,0 1 0,-1-1 0,-1 0 0,1 1 0,0 0 0,0 0 0,0 2 0,0 0 0,0-1 0,1-3 0,-1-1 0,-1 0 0,-1 15 0,-1 0-973,0-4 1,0 0 972,0 0 0,0 0 0,-2-6 0,0 0 0,2 5 0,-1 0 0,-1-2 0,-1-1 0,0 1 0,0 1 0,0 6 0,1-1 0,-1-9 0,0 0 0,3 5 0,0 0 0,-3-5 0,2-1 0,3-3 0,1 0 0,-3-4 0,0-2 0,-1 20 0,3-6 0,-3-1 554,4-6-554,0-1 2560,0-7-2560,0-11 2349,0 2-2349,2-13 0,1 3 0,-1-4 0,0 3 0,-2 2 0,-2-1 0,1 0 0,-1-1 0,5 2 0,-2 3 0,5-4 0,3-4 0,1-5 0,12-8 0,7 3 0,17-2 0,-11 0 0,5 0-474,7 1 1,6 0 0,0-1 473,-6 1 0,0 0 0,2 0-617,1-1 1,3-1-1,1 1 1,1 1 616,-10 2 0,2 1 0,-1 0 0,0 1 0,-2-1 0,4-1 0,-1-1 0,0 2 0,1 0 0,6 2 0,3 1 0,-1 2 0,-3-1-1080,1 1 0,-3 0 0,0 1 1080,-3 1 0,0 1 0,0-1 0,0 1 0,1-1 0,-1 0 0,-3 1 0,0-1 0,1 0 0,3-1 0,0-1 0,0 0 0,-2 2 0,-1 0 0,1 0 0,3-1 0,1-1 0,-1 0 0,-2 1 0,0-1 0,-1 1 0,-6-1 0,0 0 0,0-1-483,-1 0 1,0-2 0,-1 1 482,12 2 0,-2 0 0,-6-3 0,-2 0 443,-5 2 1,-4 0-444,5-4 1901,-20 1-1901,-21-8 0,-2 3 0,-2-2 0</inkml:trace>
  <inkml:trace contextRef="#ctx0" brushRef="#br0" timeOffset="2634">23507 3964 24575,'-6'8'0,"6"-3"0,1-1 0,3-4 0</inkml:trace>
  <inkml:trace contextRef="#ctx0" brushRef="#br0" timeOffset="2909">23606 3754 24575,'0'1'0,"-4"-2"0,12 5 0</inkml:trace>
  <inkml:trace contextRef="#ctx0" brushRef="#br0" timeOffset="3177">23763 3873 24575,'-5'0'0,"1"0"0</inkml:trace>
  <inkml:trace contextRef="#ctx0" brushRef="#br0" timeOffset="4657">25007 3234 24575,'-5'-3'0,"1"1"0</inkml:trace>
  <inkml:trace contextRef="#ctx0" brushRef="#br0" timeOffset="4909">24815 3647 8191,'-2'2'0,"0"0"0</inkml:trace>
  <inkml:trace contextRef="#ctx0" brushRef="#br0" timeOffset="5093">25185 3680 24575,'9'0'0,"0"0"0,-4 0 0,-1 0 0</inkml:trace>
  <inkml:trace contextRef="#ctx0" brushRef="#br0" timeOffset="5328">25369 3170 8191,'-20'-17'0,"8"5"1265,8 5 1,4 4 0,8 8 0</inkml:trace>
  <inkml:trace contextRef="#ctx0" brushRef="#br0" timeOffset="5558">25391 3595 8191,'-7'5'0,"4"3"0,-1-7 0,4 3 0</inkml:trace>
  <inkml:trace contextRef="#ctx0" brushRef="#br0" timeOffset="5774">25141 3464 24575,'-7'-4'0,"0"6"0,9 4 0,-2 1 0</inkml:trace>
  <inkml:trace contextRef="#ctx0" brushRef="#br0" timeOffset="6008">25010 4244 8191,'-1'-5'0,"2"3"0,-5 0 0</inkml:trace>
  <inkml:trace contextRef="#ctx0" brushRef="#br0" timeOffset="6708">23663 4844 8191,'-5'-3'0,"5"1"0,-8 2 0</inkml:trace>
  <inkml:trace contextRef="#ctx0" brushRef="#br0" timeOffset="6899">23875 4595 8191,'-1'-4'0,"2"1"0,-5 1 0</inkml:trace>
  <inkml:trace contextRef="#ctx0" brushRef="#br0" timeOffset="7092">24119 4759 24575,'-7'6'0,"3"-3"0,2 1 0</inkml:trace>
  <inkml:trace contextRef="#ctx0" brushRef="#br0" timeOffset="7367">23889 5009 8191,'-13'5'0,"3"-2"0,2-1 0,4-2 0</inkml:trace>
  <inkml:trace contextRef="#ctx0" brushRef="#br0" timeOffset="7587">23527 5226 8191,'-5'-2'0,"5"0"0,-7 2 0</inkml:trace>
  <inkml:trace contextRef="#ctx0" brushRef="#br0" timeOffset="7860">23776 4474 8191,'-5'-8'0,"5"4"0,-8 1 0</inkml:trace>
  <inkml:trace contextRef="#ctx0" brushRef="#br0" timeOffset="8122">24352 4664 8191,'1'-2'0,"-2"0"0,5 2 0</inkml:trace>
  <inkml:trace contextRef="#ctx0" brushRef="#br0" timeOffset="8325">24314 5063 8191,'-9'0'0,"4"0"0,1 0 0</inkml:trace>
  <inkml:trace contextRef="#ctx0" brushRef="#br0" timeOffset="10086">23773 3544 8191,'-17'-11'0,"0"-1"5063,-1 1-5063,-12-4 2818,10 5-2818,-24-3 0,17 6 0,-18 6 0,5 7 0,-9 18 0,26-5 0,1 4 859,-6 4 1,3 7-860,6 6 0,4 7 0,2-2 0,-2 8 0,4 0 0,5-6 0,1 2 0,6-4 0,12 3 0,7-5 2401,4-7 1,4-4-2402,7-1 0,5-5 0,8-6 0,3-6 0,-4-6 0,1-4 0,4-5 0,0-4 0,-8-4 0,-3-4-547,-3-5 1,-3-3 546,-7 2 0,-3-3 0,-5-8 0,-3-3 0,-6-1 0,-3-2 0,-3-9 0,-4-1 0,-2-7 0,-5-1-906,-6 3 1,-4 1 905,-2 4 0,-4 4-527,-1 12 1,-1 5 526,-1 6 0,-1 7 1557,-20 11-1557,3 11 0,18 2 0,9 0 0</inkml:trace>
  <inkml:trace contextRef="#ctx0" brushRef="#br0" timeOffset="10733">24394 4375 8191,'-9'-7'0,"0"0"5063,-4 2-5063,-7-1 2818,-5-1-2818,-14 2 0,-8 2 859,17 4 1,-1 3-860,-3 0 0,-2 2 0,-5 5 0,-1 1 2161,0 2 1,-1 1-2162,-2 1 0,-1 2 0,2 3 0,2 2-495,2-3 0,1 1 495,4 5 0,3 2 0,9-5 0,3 1-217,0 0 1,5 2 216,5 27 0,9-23 0,3 1 0,3 4 0,2 0 0,4 0 0,4 0-508,2-2 0,3-1 508,3-5 0,3-2 0,5-1 0,3-4 0,4-4 0,2-4 18,5-2 0,2-4-18,5-7 0,2-4 0,-12 0 0,1-1 0,0-3 0,1-3 0,0-3 0,0 0-611,2-1 0,1-1 0,-3-2 611,-4-1 0,-3-3 0,-2 0 0,-2 1 0,-3-1 0,-3-3 93,-6-6 0,-3-3 1,-5 0-94,-1-7 0,-6-1 0,-6-9 0,-8 1 11,-6 16 0,-3 5-11,-3-1 0,-2 4 666,0 5 1,-1 4-667,-1 2 0,-1 2 0,-21-4 766,-1 8 1,21 6 0,5 4 0</inkml:trace>
  <inkml:trace contextRef="#ctx0" brushRef="#br0" timeOffset="11900">25154 2968 8191,'-9'-5'0,"2"-2"5063,0 0-5063,3-2 2818,-13 1-2818,4 5 0,-24 9 0,-5 18 0,14-7 0,-1 3 0,-5 9 0,0 4-149,-3 4 1,0 3 148,10-11 0,1 1 0,0 1 0,0 2 0,2 2 0,0 0 0,0 0 0,2 2 0,2 0 0,-4 14 0,5 0 2009,7-2 0,5 0-2009,5-3 0,5-2 0,8-4 0,6-1 0,4 4 0,4 0 0,4 2 0,3-2 0,5-3 0,2-1 0,-1 0 0,1-2 0,1-6 0,1-4 0,1-4 0,1-5 0,0-4 0,0-5 0,3-7 0,0-4 0,-3-4 0,-2-5 0,-1-6 0,-2-4 0,2-4 0,-2-3 0,-3-1 0,-1-4 0,2-6 0,-2-3 0,-6-1 0,-3-2-1067,0-5 1,-4-1 1066,-5-2 0,-2-1 0,-1 1 0,-2 0 0,-8 16 0,-1-1 0,-1 0-693,0-2 0,-1-1 1,-2 1 692,-3-1 0,-1 0 0,-1 0 0,-1 0 0,-1 0 0,-3 2 457,-9-12 1,-5 6-458,-5 6 0,-7 7 0,-7 9 0,-4 7 0,-2 2 0,0 6 0,1 6 0,1 2 698,2-1 0,4 3-698,13 2 0,3 1 0,-18 4 542,24 2 0,12-6 1,4 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6:15.4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24111 8894 24575,'-10'-18'0,"-3"3"0,-4-4 0,-8 4 0,-16-11 0,15 13 0,-3 0 0,-14-3 0,-4-1 0,-2-3 0,-3 0-2163,7 8 0,-4 2 1,2-1 2162,0-3 0,1-1 0,-1 3 0,-7 3 0,-1 2 0,0 1 0,0 1 0,-1 1 0,0 1 0,12 2 0,-2 0 0,1 2 0,-1 1 0,0 4 0,0 2 0,1 0 0,0 1 0,2-3 0,0 0 0,1 1 0,2 2 0,-10 5 0,2 3 0,3 0 0,8-6 0,2 0 0,1 3-252,-4 5 0,2 3 0,2-1 252,1-1 0,3 1 763,-7 7 0,5 2-763,5 5 0,6-1-301,4 4 301,-2 9 0,7-20 0,0 1 0,1 5 0,0 2 0,-2 2 0,0 2 0,0 8 0,3 4 0,3-12 0,1 2 0,0 0-178,0 4 0,-1 1 0,2 1 178,3 7 0,3 1 0,-1 0 0,0-13 0,0 0 0,0 0 0,2 0 0,0 3 0,2 0 0,-1 0 0,1 1-557,-2 1 1,0 0-1,-1 0 1,1 0 556,-1 1 0,1 1 0,0 0 0,-2 1 0,0 2 0,-1 1 0,-1 0 0,-1 0 0,1 1 0,-1 1 0,-1 0 0,0 0 0,0 0 0,-1 0 0,-1 0 0,1-1 0,-2 0 0,1-1 0,-1-1 0,0 0 0,1-2 0,-1-1 0,1 0 0,-1-1 0,0-3 0,1-1 0,-1-1 0,1 0 0,-1 8 0,0-1 0,1 0 0,2-2 0,-1-1 0,2-1-662,-1 10 1,3-3 661,2 1 0,2-3 108,1-12 0,3-2-108,7 4 0,4-4 0,-2-11 0,4-3 1357,7 6 1,3-4-1358,-3-11 0,1-3 0,-1 2 0,0-2 2428,0 0 0,0-2-2428,19 5 0,1 0 0,-7-9 0,5 3 0,8-2 0,-22-1 0,1 0-322,12 3 0,2 1 322,-3 1 0,0 2 0,8 2 0,3 2 0,-10 0 0,1 1 0,-1 0 0,7 1 0,0 1 0,-9-1 0,1 1 0,-3-1-614,-4-2 1,-2 1 613,4 2 0,0 0 0,-3-5 0,0-1 0,-1 0 0,1 0 0,10 0 0,-1-1 0,-17-4 0,-1-1 0,9 4 0,-4-1 0,-9-2 0,-3-1 2752,-10-7-2752,-2-4 1434,4-14-1434,-2-17 0,-3 4 0,1-6 0,1-11 0,1-3-1515,-3 9 0,0-2 1,1 0 1514,1-3 0,1-2 0,-1 1 0,0-4 0,1-1 0,-1 0-586,-1 12 1,-1 1-1,0-1 1,1-3 585,0-5 0,0-2 0,1-2 0,0-1 0,-1-1-751,0 5 1,0-1-1,0-1 1,0 0-1,-1-1 1,1 1 750,-1 0 0,0-1 0,0 0 0,-1 1 0,1-1 0,0 1 0,-1 1 0,1-1 0,0 1 0,-1 0 0,-1 3 0,0 1-548,-1-5 1,-1 3 0,-1 2-1,1-1 548,-1 3 0,1-1 0,-1 2 0,0 0 474,0-10 0,-2 1 1,1 0-475,0 0 0,0 1 0,0 0 0,2 3 0,0 1 0,0 0-7,-2 0 0,1 0 0,-1 1 7,2 3 0,0 1 0,0 1 0,-2 0 0,0 2 0,0 0 0,-3-12 0,1 5 0,0 13 0,0 4 4113,-8-10-4113,-1 32 3939,1 8-3939,-3 8 267,4 12 1,3-8 0,2 2 0</inkml:trace>
  <inkml:trace contextRef="#ctx0" brushRef="#br0" timeOffset="1617">27894 8995 8191,'-10'-24'0,"-2"-1"5013,-13-9-5013,-3 3 0,3 13 0,-5 2 0,-3 4 0,-6 1 0,-2 2 0,-11 0 0,-3 1 0,-1 1-118,14 3 0,-1 0 0,1 2 0,0 1 118,0 1 0,-1 2 0,1 1 0,0 4 0,1 2 0,-1 4 0,2 2 0,2 0 68,-3 3 0,2 1 0,-1 2-68,-9 5 0,-2 1 0,7 2 2190,1 7 0,8 4-2190,9-2 0,4 4 0,3 0 0,1 8 0,4 3-177,2-6 0,1 3 0,2-1 177,4-8 0,1-1 0,1 0 384,-1 5 1,0 1-1,-1 0-384,1 1 0,0 1 0,0 1 0,-2 3 0,0 1 0,0 0 0,1 0 0,0 0 0,0 0 0,1-11 0,-1 0 0,0 1 0,1 3 0,1 1 0,1 3 0,1 2 0,0-1 0,1-3 0,0 2 0,1-2 0,1 1 0,0 4 0,1-3 0,1 5 0,0 2 0,1-1 0,0-2 0,0-4 0,1-1 0,1-4 0,1-1 0,-1 2-116,2 9 1,0 2 0,1-1 0,-1-5 115,-1-6 0,-1-3 0,2-2 0,5 12 0,0-4-259,-3-5 1,1-3 258,0-8 0,1-3 0,1-3 0,0-3 0,5 16 575,5-11-575,-13-4 2260,-2-1-2260,-6 9 3988,1 2-3988,-4-2 792,2-9-792,1-9 0,7-1 0,8-4 0,28 2 0,-19-6 0,2-1 0,13 0 0,6-2-379,-2 3 1,5 1-1,-2-1 379,-6-1 0,-2 0 0,2 1-750,-2 1 0,3 2 0,-1 0 0,-3 0 750,0 2 0,-3 0 0,1 0 0,0 0 0,0 0 0,-1 1-1044,13 6 1,-1-1 1043,-2-5 0,-3-2 0,-8 0 0,-2-2-339,-3-7 1,-2-4 338,11-5 654,-3-17-654,-8-6 0,-11 5 0,0-4 0,1-3 0,0-2 168,7-10 0,0-2-168,-4-1 0,-1-2 0,-5 10 0,1-2 0,-2-1 0,-4 2 0,-1-2 0,0-1-613,-1-8 1,0-2 0,-2-1 612,-3 13 0,0-1 0,-2 0 0,1 0 0,-1-2 0,0-2 0,-1 1 0,-1-1 0,0-2 0,-1-1 0,-1 0 0,-1 0-812,1-1 0,-1-1 0,-1 0 0,0 0 812,0 0 0,-1 0 0,0-1 0,-2 1 0,0 0 0,-1 1 0,0-1 0,-1 0 0,1 2 0,0 0 0,0 1 0,-1 0 0,-1 2 0,-1 0 0,-1 1 0,0 0-182,0 4 1,-1 0 0,0 1 0,0 1 181,-5-9 0,-2 2 0,1 2 0,1 8 0,-1 2 0,1 1 684,-9-11 0,2 5-684,9 15 0,2 2 0,-9-11 789,22 22 1,0 8-1,5 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6:27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22608 14214 24575,'-11'12'0,"-7"21"0,-3 8 0,1-3 0,-1 4-1694,1-1 1,-2 4 0,2-3 1693,-2 7 0,2-4 0,7-9 0,3-3 1535,5 1-1535,13-21 0,21-28 0,-5-2 0,2-5 0,11-13 0,3-6 0,-10 11 0,1-2 0,0 0-492,1-4 1,0 0-1,-2 1 492,7-4 0,-3 5 0,5-5 0,-46 62 0,-10 13 0,-1-4 0,-3 3 0,-1 2 0,-4 3 0,2-2 800,0 3 1,2-4-801,-7 9 0,23-20 0,42-37 0,-4-12 0,3-5-347,-3 4 0,4-2 1,-1-1 346,1-6 0,0-2 0,0 1 0,0 2 0,0 0 0,-3 2 0,-1 0 0,-3 3 0,7 2 721,-42 43-721,-13 22 0,2-7 0,-2 2 0,0-2 0,0 0 0,1 3 0,2-3 0,-3 9 0,19-22 0,40-34 0,-7-10 0,6-9 0,-1 0 990,-6 9 0,-1 1 0,1-2-990,1-3 0,1-4 0,-1 2 0,-6 5 0,14-8 0,-30 30 0,-28 33 0,2-4 0,1 1 0,-6 15 0,6 3 0,14-26 0,15-8 0,28-35 0,-11 2 0,2-4 0,-4 2 0,0-3 0,1 0-660,-1-2 0,0 0 1,0 1 659,1 2 0,0 1 0,-4 3 0,16-13 0,-17 44 0,-50 35 0,10-14 0,0 1-458,-5 5 0,1-2 458,4-5 0,2-1 0,-3 15 0,22-25 0,27-34 0,-2-2 0,1-5 0,0-7 0,-1-3 0,3 1 0,-3 0 1302,-10 4 1,-3 4-1303,2 2 0,-13 20 0,-11 16 1058,-3 3-1058,5-4 0,3-2 0,15-10 0,7-12 0,7-13 0,-8 4 0,-5 4 0,-13 20 0,-1 14 0,-4 7 0,0 7 0,2-7 0,1-1 0,8-9 0,-3-8 0,9-3 0,-12-6 0,3 2 0</inkml:trace>
  <inkml:trace contextRef="#ctx0" brushRef="#br0" timeOffset="1950">26289 14266 8191,'-4'-12'0,"-1"4"5063,-17 18-5063,2 10 0,-2 1 0,0 4 0,2 1 0,2 1 0,-4 1 0,2 1 2818,-5 12-2818,14-14 1719,16-18-1719,27-14 0,-6-8 0,4-3 0,1-1 0,4-2 0,-1 0 1097,1-3 0,0-1 0,1-1-1097,5-3 0,2-1 0,-4 3 0,4-1 0,-4 3 0,-10 4 0,-5 8 0,-10 17 0,-25 29 0,-2-11 0,-3 2 0,-1 8 0,0 2 0,0 0 0,0 0 0,0 0 0,2-1 0,6-6 0,2-3 0,1 7 0,24-27 0,6-18 0,5-8 0,12-9 0,5-3-588,-9 3 0,1-1 0,0 0 588,2 0 0,-1 0 0,1 2 0,-5 3 0,0 2 0,-3 3 0,0 1 0,-3 6 0,-2 14 0,-37 27 0,-13 12 0,7-16 0,-1 1 0,-9 22 0,4-11 0,27-17 0,25-37 0,-3-3 0,4-4 0,6-7 0,1-1 2628,0-6 1,0 3-2629,-6 11 0,-3 6 0,-1 1 0,-22 37 0,-17 4 0,-7 3 0,5 4 0,-1 2 0,-3-3 0,2 0 0,-1 18 0,11-21 0,27-25 0,16-24 0,-3 0 0,1-6-442,3-8 1,0-3 441,-8 13 0,2 0 0,-1 0 0,7-7 0,-3 4 0,-8 10 0,-4 8 0,-3 13 0,-29 28 0,-14 11 0,2 6 0,-1-6 0,13-8 0,22-20 0,23-25 0,-6-4 0,3-6 0,-3-3 0,1-4 0,-4 10 883,10 11-883,-3 3 0,-46 39 0,-14 13 0,8-10 0,0-2 0,3-5 0,1-2 0,4 12 0,14-23 0,23-21 0,-5-7 0,2-5 0,5-9 0,1-3 0,3 2 0,-2 1 0,-10 3 0,-3 3 0,3 5 0,-24 22 0,-15 26 0,-5 8 0,9-13 0,1-1 0,-4 13 0,12-13 0,19-19 0,26-18 0,-1-4 0,5-4 0,-11 1 0,1-2 0,0 1 0,2-1 0,1 2 0,-4 2 0,-3 1 0,-5 5 0,1 6 0,-52 35 0,5-9 0,0-4 0,10-8 0</inkml:trace>
  <inkml:trace contextRef="#ctx0" brushRef="#br0" timeOffset="5917">24549 10041 24575,'-27'-15'0,"2"1"0,-5 11 0,-17 1 0,17 2 0,-3 0 0,-5-3 0,0 1-1253,-1 2 0,1-1 1253,0-4 0,0 0 0,-3 2 0,-1 0 0,-4-5 0,0-1-1715,1 2 1,-3 1 1714,12 0 0,-2 0 0,1 1 0,-13-1 0,-1 0-377,10 2 0,-2 0 0,1 0 377,3 1 0,1 2 0,-2-2 0,-4 0 0,-1-2 0,0 2 0,2 2 0,-1 1 0,1 0 0,0-2 0,0 0 0,0 0 0,2 2 0,0 0 0,2 0 0,0 2 0,2 0 0,0 0 0,-17 0 0,1 2 0,0 2 0,0 0-61,3-3 1,0 0 60,1 3 0,0-1 0,10-2 0,0 0 182,1 0 1,2 0-183,-19 1 2620,1-1-2620,20 0 2949,2 5-2949,15 1 174,4 1-174,-4 1 755,8-1-755,-6 4 324,9 6-324,-2-1 0,7 1 0,-1-4 0,2-2 0,-3 3 0,2 0 0,-5 13 0,3-1 0,0 3 0,-2 2 0,0 5 0,-2 10 0,0 7 0,-1-2 0,1-12 0,1-1 0,-1 2-318,-1 2 1,0 2-1,1 0 1,0-2 317,1 2 0,2-2 0,0 1-1136,0 1 0,-1 1 0,3-1 1136,2-1 0,3-1 0,-1 1 0,0-1 0,0 0 0,1 1 0,1-1 0,0 0 0,1 1 0,-1 1 0,0 1 0,0 0 0,-1 0 0,-1 0 0,0 0 0,0 0 0,1 0 0,-3 0 0,-2 2 0,-3 1 0,1-2 0,2-5 0,0 0 0,-2-1 0,-3 2 0,-1 0 0,0 0-589,1-6 1,1-1 0,0-1 588,-3 17 0,-1-2 0,1-6 0,2 0 0,3-1 0,1-1-615,-1-2 0,-1 1 615,1 2 0,1 1 0,0-4 0,0 1 0,0 2 0,1-1-37,1-4 1,2-2 36,-2 1 0,2-1 0,1-4 0,0 0 1123,-2-3 0,1-1-1123,5-3 0,1 1 0,-1 1 0,-1 1 0,2 1 0,2 0 941,0-1 1,1 3-942,3 14 0,-1 1 0,-3-17 0,0 0 0,3 10 0,-1-2 0,-2 1 0,-4-16 0,-1-9 0</inkml:trace>
  <inkml:trace contextRef="#ctx0" brushRef="#br0" timeOffset="7858">21719 13767 8191,'7'13'0,"2"0"5063,-6-4-5063,5 0 2818,-1-1-2818,2-1 1719,4 0-1719,0-1 6784,4-1-6784,-3 0 0,2 1 0,-3-1 0,4-2 0,-3 2 0,2-2 0,-2 1 0,10-1 0,1-1 0,20-2 0,3 0 0,-15 0 0,2 0-805,3 3 1,1-1 804,3-1 0,0 0-285,3 3 0,2 2 285,-5-1 0,4 1 0,-3-1 0,8 2 0,0 0 0,-9 0 0,1 1 0,-3-2 0,2 0 0,-1 0 0,-3-3 0,2 1 0,-1 0 0,7 1 0,1 1 0,-6-3 0,3 1 0,-4 0 0,4 4 0,-3 0 0,0-2 0,1 1 0,-1 1 0,1-1-875,0 0 0,0-2 875,4-1 0,0-2 0,-1-1 0,1-2 0,0-2 0,-1 0 0,-2-3 0,-1 0 0,-4 3 0,0 0 473,-3 2 1,-2 2-474,15 3 0,4 6 0,-12 3 0,13-3 0,-23-2 0,1-1 273,7-4 0,1-1-273,-4 3 0,1 0 0,2-5 0,-1 1 0,11 7 0,-3 0 0,-20 2 0,-1 4 1907,0 0-1907,-5-2 529,6-4-529,-12-2 0,0-10 0,-8-1 0,1-5 0,-4 1 0,3-3 0,1-2 0,1-16 0,0-4 0,-4 5 0,0-1 0,-1 2 0,0-1 0,0-8 0,1-1-512,-3 7 0,1-1 512,1-5 0,1-1 0,-1 1 0,1-2 0,2-6 0,1-1-1517,3-6 0,1-3 1517,-3 14 0,2-2 0,-1 0 0,2-2 0,0 1 0,1-5 0,-3 5 0,1-5 0,-1-1 0,1 1 0,0 2 0,1 1 0,1 3 0,-1-1 0,0-2 0,0-1 0,0-2 0,0-2 0,0 3 0,0 3-1030,2-8 0,1 3 1,0 2 1029,-1 0 0,0 0 0,1 1 0,-1 1 0,1 1 0,-1 0 0,-1 1 0,0 1 0,-2 0-439,0 2 0,-1 1 0,0 0 439,-2 2 0,0 0 0,-1 1 0,-1-16 0,-1 0 0,-2-1 0,-2 1 0,-2 3 0,-1 1 0,-1 2 0,-1 2 31,0 6 0,1 2-31,0 2 0,-1 2 0,-1 2 0,0 0 1116,1 4 0,1 0-1116,-6-27 0,4 14 3315,3 8-3315,-2 9 1931,0 9-1931,-4 0 231,2 5 0,-1 3 0,5 2 0</inkml:trace>
  <inkml:trace contextRef="#ctx0" brushRef="#br0" timeOffset="9704">28313 7083 8191,'-13'-2'0,"-4"-4"5063,8 1-5063,-14-4 2818,-6 2-2818,-11 2 0,11 1 0,-2-1 0,0 2 0,-1 0 859,-5 0 1,-2 0-860,-2-2 0,-1 0 0,0 4 0,-1 1 1258,7-2 1,-1 0 0,-1 0-1259,0 4 0,-1 0 0,-1 0 0,-6-2 0,-2 0 0,0 1 0,-2 3 0,-1 0 0,0-1-1180,1-2 1,-1-1 0,0 1 1179,-2 2 0,0 2 0,1-2 0,1-2 0,1-1 0,0 0 0,-1 2 0,1 0 0,-1 0 0,1-2 0,-1 0 0,1 0-297,2 0 0,-1 0 0,2 0 297,1 0 0,1 0 0,-1 0 0,-6 2 0,-1 0 0,3-1 0,-2 0 0,3 0 0,-5 1 0,6 1 0,2-3 0,15 3 0,-8 7 0,9 4 0,-1 2 0,5-3 0,0 1 0,-3 5 0,1 0 0,-3 2 2245,16-6-2245,3-5 3882,9-1-3882,-3 4 1310,2 0-1310,-3 18 0,-1 9 0,0 5 0,1 5-351,1-2 1,0 2 350,0-5 0,1 4 0,-1-1-1457,0-1 0,0 0 0,0 2 1457,1 5 0,1 1 0,-1 2 0,0-11 0,0 1 0,0 0 0,1 2 0,0 4 0,1 2 0,0 0 0,0 0 0,-2 0 0,0-1 0,0 2 0,1 0 0,1-10 0,2 0 0,-1 2 0,1 0 0,-1 3 0,-1-5 0,0 2 0,-1 2 0,0 1 0,0-1 0,1-1 0,0-2-1021,1 7 0,0-3 1,1 0-1,-1 0 0,0 3 1021,0-8 0,-1 2 0,1 2 0,-1-1 0,0 1 0,0-1 0,0-1 0,-1 3 0,0 0 0,-1 0 0,1-1 0,0-1 0,0-2-248,0 0 1,1-3 0,0 0 0,0 0 0,0 2 247,-1 8 0,0 3 0,0 0 0,1-2 0,-1-3 0,1-6 0,0-3 0,0 0 0,1-1-521,-1 14 0,1-1 0,0 0 521,-1-4 0,1 0 0,0-2 0,-2-3 0,0-2 0,1 2 0,1 8 0,3 2 0,-2-4 0,-2 4 0,1-2 0,1-12 0,1 0 0,1-3 870,0-3 0,2-4-870,2-4 0,0-1 4580,5 20-4580,3-9 1885,-9-6-1885,-1 6 0,-3 2 0,-4 7 0,-1 0 0,-5 6 3943,5-5-3943,1-18 0,-1 0 0,-1 24 413,1-26 1,0-1-414,0 26 0,-3-13 0,7 5 0,1-11 0,1 4 0,11 1 0,-6 1 0,12 6 0,-7-6 0,2 1 0,3-6 0,1 0 0,0 11 0,-2-2 0,8-1 0,-14-16 0</inkml:trace>
  <inkml:trace contextRef="#ctx0" brushRef="#br0" timeOffset="11693">25211 13092 8191,'0'2'0,"2"4"5063,1 17-5063,-1 16 0,-2 9 905,-2-18 0,0 1-905,2 6 0,-2 1 0,-5 7 0,-1 1 0,4 4 0,0 2 52,-1-15 0,-1 1 1,0-1-53,0 17 0,0-1 0,0-3 0,0-1 2755,2-6 1,2-1-2756,4 1 0,2-4 0,4 5 0,9 0 1133,-3-30-1133,1 0 2710,8 0-2710,9 1 0,15-6 0,-12-4 0,4-2 0,7-4 0,1-3-1508,6 1 1,2-1 1507,-13 1 0,0-2 0,0 1 0,-1 0 0,0-1 0,0 2 0,2 1 0,0 2 0,1 0 0,1 0 0,0 0 0,-1 2 0,-3 1 0,0 1 0,0 1 0,4 0 0,0 1 0,-1 1 0,-2-1 0,-2 0 0,1 0 0,2 2 0,0 1 0,-1-1 0,-1-1 0,-1-1 0,0 0 0,1-2 0,-1 1 0,1-2 0,1-1 0,1 0 0,-1-1 0,-1 1 0,0 0 0,0 0 0,2-2 0,0 0 0,-1 1 0,-1 2 0,-1 1 0,0 0 0,3-2 0,-1 0 0,1 0 0,-3 2 0,0 0 0,3 1 0,5 0 0,4 1 0,1 0 0,-5 0 0,0 1 0,-3 0 0,2-1 0,-1 0 0,4 1 0,-1-1 0,-6 0 0,13 3 0,-5-1-612,-4-2 1,-3-1 611,-11 0 0,-3 0 0,22 8 0,-27-3 0,-1 1 0,-7 0 2804,0-2-2804,6-3 1434,3 3-1434,6-8 0,-1 2 0,-5-3 0,-3 0 0,-9 0 0,-2 0 0,-3-2 0,1-6 0,1-3 0,-2-7 0,-1-9 0,0-4 0,0 5 0,-1-2 0,7-17 0,1-2-1186,-4 6 0,1-1 1186,4-3 0,1-1 0,-4-5 0,-1-4 0,-4 14 0,2-4 0,-1-1 0,-2 3 0,-1-5 0,-1 1 0,-1-1 0,0 1 0,1-1 0,-1-1 0,-1 2 0,0-3 0,-2 2 0,1-3 0,-1 9 0,1-2 0,-1-2 0,0-1 0,1-1 0,0 4 0,0-2 0,0-1 0,0 0 0,1 0 0,-1 0 0,1-8 0,-1 1 0,1 0 0,0-2 0,-1-2 0,-1 8 0,-1-3 0,1-1 0,-1 0 0,0 0 0,0 3 0,-1 4-1382,0-11 0,-1 5 1,0 1-1,0-3 1382,-1 9 0,0-2 0,0-1 0,-1 0 0,1 2 0,-2 2 0,-1-6 0,-1 2 0,0 1 0,1 0 0,1 1 0,0 0 0,0-1 0,0 1-823,0-1 1,0-1 0,0 0-1,1 1 823,0 0 0,1 1 0,0 0 0,0-1 0,1-1 0,0 0 0,0 0 0,1 0 0,-1 2 0,0 1 0,1-1 0,0-2-241,0-2 0,2-2 1,-1-1-1,0 0 0,0 4 241,-1 2 0,-1 2 0,1 1 0,-1-2 0,1 2 0,0-2 0,0 0 0,-1 2 0,0 4 0,-1-5 0,-1 4 0,-1 2 0,-1-14 0,0 2 229,1 8 1,-1 3-230,1 6 0,0 2 3755,-4-14-3755,4 15 4355,-1 12-4355,10 12 0,-6 4 0,6 4 0</inkml:trace>
  <inkml:trace contextRef="#ctx0" brushRef="#br0" timeOffset="12988">28808 8856 8191,'2'-1'0,"3"-6"5063,-2-7-5063,2-3 0,-1-20 0,3-4 863,-7 8 0,1-2-863,1-2 0,0-3 0,-4 0 0,-2-3 0,0 1 0,1-12 0,-2 0 0,-1 10 0,-2-2 0,0 2 0,2-9 0,-1 2 282,-1 4 0,0 1-282,-1 0 0,2 0 2236,2 4 1,2 1-2237,-2 6 0,0 1-112,5 2 1,0 2 111,0-17 1167,0 19-1167,0 9 1913,0 10-1913,0 0 1414,0-4-1414,0 3 287,0-2-287,0 2 0,3-2 0,-3 2 0,3-3 0,-6 1 0,-1 4 0,-2-4 0,-2 5 0,3-2 0,-5-4 0,4-1 0,-3-9 0,1-9 0,-3-2 0,5 10 0,-1 10 0</inkml:trace>
  <inkml:trace contextRef="#ctx0" brushRef="#br0" timeOffset="50573">30671 13804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8:07.9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25911 7801 24575,'-22'-14'0,"1"1"0,-3-1 0,-15-2 0,-2-2 0,8 8 0,-1 0 0,6 2 0,0 0-794,-9-2 0,-1 0 794,3 4 0,0 0 0,-3-4 0,0-1 0,-3 5 0,-1 0-874,-3-3 0,-2 2 874,-5 5 0,-2 3 0,15-2 0,0 1 0,-4 2 0,-4 5 0,-3 4 0,-2 1 0,4-2 0,-2 0 0,3-1 0,-2 2 0,2 1 0,-3 2 0,2 0 0,4-1 0,-8 5 0,5-1 0,4-1 0,3 1-305,2 0 1,-1 4 304,2 2 0,-2 4 0,1-1 0,5-3 0,2 1 0,-4 2 0,0 0 0,-4 3 0,-1 2 0,1-1 0,4-2 0,-2 4 0,4-2 0,-2 1 0,1-2 0,-4 1 0,2-1 0,5 0 0,-3 11 0,4 0 0,1-3 0,2 1-791,3 3 1,2 3 790,3 1 0,2 2 0,-1 2 0,3 2 0,7-14 0,2 1 0,1 0 0,-2 16 0,2 0 0,4-18 0,1 1 0,1 2 0,3 12 0,2 1 0,1-1 0,1-11 0,0-2 0,1 2 0,1 13 0,0 2 0,1-3 0,-2-15 0,1-2 0,-1 1-410,1 1 1,0 1-1,0 0 410,-2-1 0,0 1 0,1-1 0,7 14 0,1 0 0,-7-14 0,0 0 0,1 0 0,7 10 0,3-1 631,2 4 1,1-1-632,-1-3 0,1 0 0,-5-13 0,1 1 0,-1-1 0,7 12 0,1-2 0,-7-11 0,2 0 0,1-2 0,6 6 0,4-3 0,4 0 0,6 0 0,-1-3-1047,6-3 1,2-1 1046,-4-2 0,5 2 0,1-4 0,-10-9 0,0-3 0,1-1 0,-1 0 0,5 3 0,-1-1 0,2-1 0,-3-3 0,2 0 0,0-2 0,-3 0 0,3 0 0,-2-1 0,-1-2 0,0-2 0,-1-2 0,0-1 149,-3-1 0,0-2 0,1-1-149,-1-2 0,2-1 0,1-2 0,-1-4 0,1-6 0,0-4 0,-1-1 0,1 0 0,0 3 0,0 0 0,0-1 0,-2-3 0,-1-5 0,-1-3 0,-3-2 0,-2 1 0,0-3 0,-4 1 0,-1-2-977,2-5 0,-2-1 0,0 0 977,-6 10 0,-1 0 0,0 0 0,1 0 0,-1 1 0,1-1 0,-1 0 0,0 0-514,0-1 1,-1 0 0,0 0 0,-1 0 513,5-11 0,-2 0 0,-1 0-29,-1 1 0,-2-1 1,-2 1 28,-3-2 0,-2 0 0,-1 0 0,1 2 0,-2 0 0,-1-1 0,-3-1 0,-2 0 0,0-1 0,0 3 0,1 0 0,-3 0 0,-2 2 0,-2 0 0,-1 2-216,-2 2 0,0 2 1,-3 0 215,-4-14 0,-5 2 0,-5 1 0,-3 3 0,-3 3 0,-3 2 0,-1-2 0,-1 2 0,-2 4 0,0 1 0,0-3 0,-1 1 0,3 8 0,-1 0 0,0-2 0,0 1 0,3 10 0,-2 2 0,-1 1 0,-2 3 1205,2 4 0,-1 5-1205,-5 6 0,3 3 0,-5-4 0,8 13 0</inkml:trace>
  <inkml:trace contextRef="#ctx0" brushRef="#br0" timeOffset="1999">24076 11149 8191,'5'-13'0,"-1"3"5063,-6-6-5063,-1 2 2818,-11-6-2818,3 2 1719,-17-11-1719,2 5 0,3 7 0,-2 0 3392,0 2 0,-1 1-3392,-4-2 0,-1 1 0,-3-1 0,0 1-833,0 1 1,-2 1 832,-4-1 0,-3 0-248,7 5 1,-1-1 0,-2 3 247,-2 1 0,-2 2 0,2 0 0,0-2 0,2 0 0,0 3 0,-15 6 0,4 3 0,15-3 0,2 1 0,3 4 0,-1 3 0,-15 11 0,-1 2 0,6-3 0,-2 3 0,7 0 0,-2 3 0,1 0 0,0-3 0,1 0 0,0 1-1205,0 1 0,1 1 0,-1 1 1205,-5 1 0,-1 0 0,1 1 0,3-4 0,1 1 0,0 0-752,-1 1 1,1 1-1,1-1 752,3-3 0,0-1 0,2 0 279,3 1 0,1 1 0,0-1-279,-14 13 0,1 0 0,4-3 0,2 0-457,8-7 0,0 2 1,1-1 456,-11 13 0,1 1 0,12-12 0,1 2 0,0-1 1079,-5 6 1,3-2-1080,6-4 0,3-3 2556,-6 10-2556,12-1 0,-3 2 0,2 7 0,0 6 0,3-23 0,0 1-103,1 1 0,0-1 103,-2 0 0,1 0 0,4-1 0,0-1 0,-1 26 0,4 0 0,2-22 0,1 0 0,2-5 0,0 1 0,3 8 0,1 0 1321,1-5 1,1-1-1322,1 4 0,1-2 0,1-1 0,4 0 0,3-2 0,4 2 0,2 0 0,6 3 0,3 1 0,2-1-1044,1 2 0,1-1 0,2-1 1044,2-1 0,1 0 0,0-5 0,-5-6 0,1-3 0,-1-2-621,3 2 1,0-2 0,2-1 620,4-1 0,2-1 0,0-1 0,0-1 0,0 0 0,0-1 0,2-1 0,-1-1 0,1 0 0,-2-1 0,-1 0 0,0-2 0,-2-1 0,0-2 0,0 0 0,2-1 0,0-1 0,0-2 0,-4 0 0,0-2 0,0-2-713,-1-3 1,1-1 0,-1-1 712,0 0 0,0-1 0,-1-2 0,0-1 0,-1-2 0,0-1 0,-1-1 0,-1-2 0,0 1-455,-4 0 0,0 0 1,-3-1 454,9-9 0,-4-1 931,-9 5 0,-2 0-931,-3-4 0,-3-2 0,0 1 0,-2-1 0,3-6 0,-1-2 0,1-3 0,-1-3 0,0-2 0,-3 0 0,0 0 0,-3-1 0,-6 10 0,0-1 0,-1 1 0,3-13 0,-1-1-2,-3 14 1,0-1 0,0 0 1,-2 0 0,0 1 0,0-1 0,6-16 0,-1 0 0,-6 17 0,-1-1 0,0 0 0,3-15 0,-2 0 0,-4 0 0,-2 0 0,-1 0 0,-3 0 0,-3-1 0,-1 1 0,1 3 0,-2 1 0,-6-4 0,-2 1 0,1 5 0,-2 1 0,-3-3 0,-2 0 0,-4 2 0,-2 0 0,1 2 0,-2 2 0,7 14 0,-2 1 0,-1 1 0,-13-10 0,-2 3 0,11 13 0,-1 2 0,0 0 0,-1 2 0,-1 1 0,0 2 0,-19-3 0,0 4 0,0 4 0,-1 6 0,15 4 0,-1 4 0,0 2 0,-5 4 0,1 2 0,2 0 0,2-1 0,3 0 0,3 2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9:06.5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21120 9751 24575,'2'2'0,"4"-3"0,7 2 0,3-3 0,-6 2 0,7 0 0,-8 0 0,8 2 0,-8-1 0,15 2 0,-8-3 0,22-4 0,-17 6 0,18-3 0,-20 7 0,12-3 0,-12 2 0,11-4 0,-11 1 0,4 1 0,-9-3 0,-2 5 0,-3-3 0,18 1 0,-10-1 0,11-2 0,-16 2 0,-3-2 0,4 5 0,-3-3 0,6 4 0,-3-1 0,11 2 0,1 3 0,7-1 0,0 2 0,0-3 0,-1 4 0,1-3 0,-6 4 0,1 1 0,16-1 0,-9 1 0,0 1 0,14 0 0,-15-5 0,0 1 0,-4-1 0,-1 0-444,6 0 1,0 1 443,-3-3 0,-1-1 0,1 3 0,-1 0 0,1-2 0,0 0 0,0-1 0,-1 2 0,1 2 0,-1 1-129,-2-4 0,-1 1 129,0 2 0,-1 1 0,21 7 0,-7-2 0,1 6 0,-15-8 0,6 2 0,-13-6 875,1-2-875,-4 2 270,-6-1-270,6 1 0,-5 2 0,6-1 0,4 4 0,4-3 0,0 1 0,6 2 0,1 3 0,1-2 0,-1 3 0,-2-5 0,-2 4 0,1 2 0,6 7 0,-9-4 0,10 3 0,-11-2 0,11 6 0,-5-3 0,6 4 0,1-4 0,-1 4 0,-6-5 0,5 4 0,-15-10 0,0-1 0,15 16 0,-14-12 0,-1 0 0,6 13 0,1 1 0,5-1 0,-4 0 0,-2-4 0,2 0 0,-11-11 0,2 1 0,4 5 0,2 4 0,-1-3 0,-3-5 0,-1 1 0,14 17 0,0 0 0,-12-14 0,-2-1 0,5 4 0,0 0 0,-5-5 0,-2-2 0,15 14 0,-15-16 0,0 0 0,-2 0 0,0-1 0,17 18 0,-15-17 0,0 0 0,14 15 0,-10-13 0,2 0 0,-3-6 0,0 0 0,3 5 0,-1 0 0,11 5 0,1 3 0,-11-6 0,9-3 0,-9 1 0,-3-6 0,-3 1 0,-7-2 0,7 2 0,0 3 0,5 2 0,0 1 0,-1 0 0,1 0 0,6 2 0,2 0 0,5 2 0,6 6 0,-4-1 0,-14-13 0,0 1 0,-3-2 0,1 1 0,3 3 0,0 1 0,0-3 0,0 0 0,0 3 0,0-1-448,0-2 0,0-1 448,-1 0 0,1 1 0,2 0 0,1 0 0,0 0 0,1 0 0,2-2 0,0 0 0,0 2 0,1 0 0,-1-2 0,-1 0 0,-2 2 0,1 0 0,2 0 0,3 1 0,-2-1 0,3 3 0,2 0-656,-2-2 0,4 1 1,-2-3 655,8 2 0,1-3 0,-13-5 0,2 0 0,0-1 0,2-1 0,0 0 0,1 0-896,1-2 0,0 0 1,1 1 895,-1 0 0,0 1 0,1 0 0,1 0 0,1 0 0,0 0 0,2 1 0,0-1 0,1 2 0,0 3 0,0 2 0,1-1 0,0-2 0,1-2 0,0 2 0,-2 2 0,-1 1 0,1-1 0,-1-2 0,1-2 0,-1 0-799,0 1 1,0-1 0,1 0 798,3-3 0,2 0 0,-1-1 0,-2 0 0,1 1 0,0-2 0,3-1 0,1-2 0,0 0 0,-3 0 0,0 0 0,1 0 0,-1 0 0,1 1 0,-1-2-488,-2 0 1,1-1-1,-2 1 488,-3 1 0,0 0 0,-2 0 0,12 0 0,-2 0 551,-10 1 0,-1 1-551,1 0 0,-2-1 0,12 8 0,-21-8 0,-3-2 0,-3 0 2191,-5-2-2191,-7-1 3527,-4-1-3527,0 1 2365,-8-6-2365,0-1 55,-10-4 1,6 4 0,-1 1 0</inkml:trace>
  <inkml:trace contextRef="#ctx0" brushRef="#br0" timeOffset="3176">25365 10737 24575,'-11'-12'0,"0"-9"0,1 6 0,-7-18 0,-8 5 0,6 5 0,-3 1-983,-3 1 0,-2-1 983,-5-7 0,-4-2 0,-3 1 0,-4-1 0,2 1 0,5 3 0,2 1 0,-3-1 0,0-1 0,-2-3 0,0 1 0,1 2 0,-6-1 0,0 2 0,1 0-1232,-2-3 0,1 1 1,-2-1 1231,10 8 0,0 0 0,-1 0 0,0 0 0,-9-4 0,0 1 0,-1-1 0,11 5 0,0-2 0,-1 1 0,0 0 0,-11-4 0,-1 0 0,0 1 0,11 5 0,-1 1 0,1 0 0,-1 0 0,1 0 0,0-1 0,0 1 0,-1 2 0,-2 1 0,0 1 0,-1 1 0,0-1-918,0-2 0,1-1 1,-2 0-1,1 2 918,-2 3 0,-1 2 0,0 0 0,-3-1 0,2-3 0,-3-1 0,-1-1 0,1 1 0,2 1 0,0 3 0,2 2 0,0-1 0,-1-1 0,3-1 0,-2-2 0,-1 0 0,3 0 0,2 2 0,-10-1 0,5 2 0,0-1-459,2-1 1,1 0 0,0 0 458,1 1 0,-1 0 0,0 2 0,1 1 0,-1 2 0,0 0 0,0 0 0,0 0 0,0 1 0,-2 2 0,-1 1 0,1 1 0,1 0 0,1 0 0,0 2 0,0 0 0,0 0 0,1 3 0,3 0 0,1 2 0,0 1 0,-15 6 0,0 2 0,0 0 0,2 4 0,6 1 0,2 3 0,9-4 0,1 1 0,0 0 0,-8 8 0,1 2 0,8-4 0,0 2 0,1 0 0,-2 2 0,1 0 0,0 1 0,-3 4 0,-1 0 0,1 2-458,-1 2 1,0 1 0,0 0 457,0 0 0,0 0 0,2 0 0,1-2 0,2 0 0,0 4 317,2 1 1,0 3 0,0 0 0,1 0-318,5-8 0,1-1 0,1 1 0,-1 2 0,2 0 0,0 3 0,0 0 0,0 0 0,3-1-269,1 1 1,1-2-1,1 1 1,1 0 268,-1 2 0,2 0 0,-1 1 0,2 3 0,1 0 0,1 3 0,0 1 0,1-1 0,0-2-346,0 1 0,1-3 0,0 0 0,0 2 346,2-1 0,-1 3 0,1 1 0,0-2 0,2-3 271,1 9 0,3-3 0,0 4-271,1-9 0,1 4 0,1 1 0,1 0 0,0-3 0,2 1 0,1-2 0,0 0 0,2 3 0,-2-1 0,0 2 0,2 1 0,1 0 0,3-1 0,5 0 0,3-1 0,3 1 0,0-2 0,1 1 0,-4-9 0,1 0 0,0-1 0,1 1 0,1-1 0,0 0-312,1 2 1,1 0-1,1-1 1,0 0-1,1-1 1,0-1 311,4 4 0,1-2 0,0 0 0,1-3 0,-2-2 0,1-1 0,0-2 0,-1-2 0,2-1 182,3 2 0,0 0 0,2-2 0,-1-1-182,0-3 0,-1-1 0,2-1 0,0 0 0,1 1 0,1 0 0,0-1 0,2-2 0,-1-4 0,1-1 0,1-2 0,3 1-105,-5-2 1,3 0 0,2 0 0,0 0 0,-1-1 0,-1-1 104,0-1 0,-2 0 0,0-2 0,1 1 0,2 0 0,-1 0 0,2 1 0,1 0 0,0 0 0,-1-1 0,-4-1-235,8 1 0,-4-2 1,0 0-1,-1 0 235,-3 0 0,-1 1 0,1-1 0,-1-2 157,0-1 0,0-1 0,1-1 0,-1-1-157,0 1 0,0-1 0,1 0 0,-1-3 0,-1-2 0,0-2 0,-1 0 0,1 0 0,0 0 0,0 0 0,-1 0 0,0-2 147,13-4 1,-2-2-1,0 1-147,-3 1 0,-1 1 0,0-1 0,-2-3 0,-1 0 0,0-1 976,-4 3 1,-1 0-1,0-1-976,-4-2 0,-1-1 0,0 1 0,1-1 0,-1 0 0,0 0 943,12-10 0,1-1-943,-13 5 0,1 0 0,0 0 0,-2 0 0,0 0 0,1-1 0,1-3 0,1 0 0,0-1 0,-2 1 0,-1-1 0,1 0 0,-1-1 0,1-1 0,-1 1 0,-1-1 0,-1 1 0,0 0 373,0 1 1,0 0 0,1 1-374,-1 0 0,1 0 0,-1 0 0,-3 0 0,-1 0 0,0 1 578,13-11 1,-1 0-579,-3-4 0,-3-1 0,-2 4 0,0-1 0,-2-3 0,-2-5 0,-8 4 0,-1-5 0,-2 3 0,2-7 0,-1-1 0,-4 6 0,-1-2 0,-2 3 0,-1 1 0,-2 3 171,3 0 1,-1-1-172,-4 1 0,0-1 0,2 4 0,0-2-40,-2-8 1,0 0 39,-1 5 0,1 0 0,0-9 0,-1-1 0,1 3 0,0 0 74,-1 13 0,1-1 1,0 0-75,3-12 0,0-1 0,-3 14 0,0-1 0,1 2 222,4-11 0,0 1-222,-5 0 0,0 1 0,1 3 0,-2 1 0,-10-9 0,-4 3 0,2 12 0,-3 1-394,-9-7 1,-6 4 393,3 16 0,-1 3 538,-2 2 1,-1 2-539,-1 3 0,1 2 0,0 0 0,5 5 0</inkml:trace>
  <inkml:trace contextRef="#ctx0" brushRef="#br0" timeOffset="4952">28633 9393 8191,'-4'-9'0,"-1"0"5063,0-4-5063,-1 4 2818,-2-4-2818,-14-5 1719,-7 3-1719,3 2 0,-3 2 0,-8 2 0,-3 2 1126,-8 0 1,-3 3-1127,11 1 0,0 1 0,-2 1 0,-4 4 0,-2 1 0,-1 1 0,-3-1 0,-1 0 0,-1 2 0,12 2 0,1 1 0,-1 1 0,-1 0 0,-1-1 0,-2 0 0,1 1 0,1 2 0,2 2 0,2 2 0,0 0 0,0 1 0,-12 3 0,1 1 0,1 2 0,5 4 0,1 3 0,1 0 0,0 1 0,2 0 0,0 2 0,2 4 0,1 1 0,0 2 0,6-9 0,0 1 0,0 1 0,1-1 0,2 0 0,1 0 0,1 0 0,0 1 0,0 1 0,-1 1 0,1 1 0,1-2 0,-5 9 0,1-2 0,3 2-941,4 0 0,2 1 0,1-1 941,1-2 0,0-1 0,3 1 0,4 1 0,3 1 0,-1 0 0,0 2 0,0 0 0,0 1 0,1 4 0,1 1 0,0 0 0,1-1 0,0 1 0,1 0 0,0 2 0,-1 0 0,2-1 0,0-1 0,1-1 0,0 0 0,0-1 0,-1-1 0,2 0 0,0-1 0,0 1 0,2-1 0,0-1 0,1-1 0,1 1 0,0 1 0,1 1 0,2-1 0,0-1 0,3 0 0,-1 0 0,2 2 0,0 0 0,1-1 0,1-2 0,0-1 0,2 3 0,2 0 0,2 4 0,2 0 0,-2-3 0,3 3 0,-1-1 0,1 1 0,-1-2 0,2 2 0,1 0 0,-1-4-865,2-1 0,1-3 1,0 0 864,1 1 0,1 0 0,1-1 0,2-2 0,1-2 0,2 1 0,1 0 0,2 0 0,0-2 0,3-1 0,1-1 0,1-1 0,-1-1 0,1-1 0,4 1 0,-4-8 0,4 0 0,1 0 0,1 0 0,-3-1 0,0 0 0,-2 0 0,1-1 0,2 0 0,2-1 0,3 0 0,1 0 0,-1-1 0,-2-1 0,-3 0 0,-1-2 0,-2 0 0,2-2-630,-1-1 1,0-2 0,1 0-1,0 0 630,0 0 0,2-1 0,-1-1 0,0 0 0,1 0 0,-1 0 0,1-1 0,0-1 0,-1-2 0,1-2 0,-1 1 0,1-1 0,1 0 0,0 1 0,0-1 0,0-1 0,0-2 0,0-1 0,0-1 0,1 0 0,-3 0 0,0 0 0,1-1 0,2-2 0,0-1 0,3-1 0,1-1 0,-2 0 0,-1-2 0,-2 0 0,-3-1 0,1-1 0,1 0 0,-1 0 0,2 0 0,0-1 0,-1-1 0,-3-1 0,13-7 0,-5-2 0,0-1 0,1-2 0,-1-1 0,-1-2 0,-11 4 0,0-1 0,0-1 0,-1-1 0,2-1 0,-1-2 0,0-1 0,-1 0 0,-2-1 0,0-2 0,-2 1 0,0-2 0,0 1 0,0 0 0,-2-2 0,-1 0 0,-3-1 0,-2 0 0,-1-2 0,-1 1 0,0 0 0,-1 1 0,0-1 0,-2-1 56,4-12 1,-2-1 0,0 0-57,-2 3 0,0-1 0,-1 0 0,-3-2 0,-1-2 0,0 1 0,1 1 0,0 1 0,-1-2-149,-4 12 0,0-2 0,0 0 0,0 0 149,-2-1 0,1 0 0,-1 0 0,-1 0 0,0 1 0,0 0 0,-1 0 0,-2 0 0,-2-3 0,-1 0 0,-2 0 0,1 0 0,-1 2 0,-1-1 0,0 0 0,-1 1-5,0-1 0,-2 1 0,-1-1 0,0 1 5,-1-1 0,0 1 0,-2 0 0,1 0 0,0 1 0,0 0 0,0 1 0,-1 0 0,-3-13 0,0 1 0,-2 0 0,-1 0 0,-2 0 0,0 0 0,0 2 0,0 0 0,-2 1 0,3 11 0,-1 1 0,-1 0 0,0 0 0,-6-11 0,0 0 0,-5-1 0,3 9 0,-4-2 0,-1-1 0,0 1 0,1 4 0,1 1 0,2 2 0,-2 1 0,-2-1 0,-1-1 0,-2-2 0,-2 1 0,0 1 0,2 4 0,-8-2 0,1 4 0,-2 2 0,0 0 0,-1 2 0,-2 2 0,-1 2 0,-1 2 0,-1 2 0,3 1 0,0 1 0,-1 2 0,-2 1 0,-1 1 0,0 2 0,2 1 0,0 2 0,-1 1 0,-3 1 0,0 2 0,-2 1 0,0 3 0,0 1 0,-4 4 0,12 1 0,-3 3 0,-1 1 0,2-1 0,5-1 0,2 0 0,4-2 0,-1 2 0,-9 5 0,0 0 0,-1 0 0</inkml:trace>
  <inkml:trace contextRef="#ctx0" brushRef="#br0" timeOffset="10484">21256 13865 8191,'13'-5'0,"-3"0"5063,6 2-5063,4-3 2818,5 2-2818,14-1 0,1-2 0,13 6 0,-5-8 0,-18 4 0,0 0 859,0 0 1,1-1-860,4-4 0,0 0 0,3 1 0,0 1 2721,1-3 1,-1 0-2722,-3 1 0,-1-1-408,1 0 1,-2 1 407,-6 0 0,1 0 0,12-2 0,1 0 0,-15 4 0,1 0 0,10-3 0,0 0 0,9 1 0,1-4 0,0 5 0,-1 0 0,1-1 0,6 1 0,-5-1 0,-18 5 0,0 0 1284,18-9-1284,-5 4 0,1 0 0,-10 2 0,1-1 436,13-3 0,0 0-436,-9 3 0,-1 1 0,0-3 0,0 0-961,3 0 0,1 0 961,0-3 0,1 0 0,-1 3 0,0-1 0,3-5 0,0 1 0,-6 4 0,0 0 0,5-1 0,1-1 0,-2 0 0,-1 0 0,4 0 0,-1-1 0,-1-4 0,-1-1 0,-1 0 0,0-1 0,-2-4 0,0-1 0,3 3 0,-1-1 0,-1-1 0,-1-1 0,3 3 0,-1 1 0,-5 0 0,0-1 0,7-7 0,0-1 0,-11 5 0,-1-1 0,7-6 0,-2 0 0,-13 9 0,-1 1 0,-3 0 0,0 1 0,17-16 0,-20 17 0,0-1-518,17-17 518,-12 16 0,0 1 0,12-16 0,-8 15 0,0 0 0,-4 0 0,2-1 0,2-2 0,1-1 0,-1 1 0,5-5 0,-1 1 0,6-9 0,0 1 0,-9 13 0,-2 2 0,-1-3 0,0 0 343,2 2 1,1-1-344,3-2 0,-1 0 0,-2 2 0,1 1 0,0 3 0,-1 1-209,-4 3 0,-1 0 209,19-15 0,-4 3 0,1-3 0,-1 4 527,0-4-527,-6 4 0,1-7 0,-2 7 0,3-8 0,5 3-900,-1-5 900,-15 16 0,1-1 0,-1 3 0,1 0 0,4-7 0,0 0 0,2 5 0,0 1 0,-2-3 0,1 1 0,1-2 0,1 1 0,-4 3 0,-1 0 0,2-6 0,0 1 0,-1 4 0,0 1 0,0-2 0,0-1 0,0 4 0,-1-1 0,4 0 0,0 0 0,-6 1 0,0 1 0,5 0 0,-2 2 0,13-16 1130,2 5-1130,-6 6 435,-4-3-435,-7 10 0,5-9 0,-9 10 0,12-3 979,-7 4-979,7 0 0,0 1 0,2-2 0,-8 1 0,1 1 0,16-3 0,3-1 0,6-2 0,0 1 0,-13 5 0,0 0 0,-4 2 0,2-1 0,-1 1 0,10-3 0,-1 1 0,-5 2 0,1 2 0,8-3 0,-1 2 0,-9 3 0,-2 1 0,2-1 0,-1 1 0,0 0 0,0-1 0,3 0 0,1 1-786,-3-1 1,0 1 785,2-1 0,1 1 0,13-1 0,0 1 0,-9-1 0,0 1 0,-7 1 0,1 1 0,-1-2 0,8-3 0,-3 0 0,-1 2 0,-1-1 0,3-4 0,0 1 0,-3 3 0,0 1 0,4-5 0,0 1 0,-4 3 0,0 1 0,-3-4 0,-2 0-549,1 3 0,-1 2 549,-5-3 0,-1 1-309,0-1 0,0 1 309,22-3 0,-7-4 0,-12 6 0,-8 1 0,-9 2 1428,-8 0-1428,4 0 1149,6-4-1149,-7 3 710,10-2-710,-2 3 0,6 0 0,6-3 0,-7 4 0,5-4 0,-11 5 0,1-1 0,-8 1 0,-7 3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9:45.2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22423 13462 24575,'-3'-14'0,"-1"5"0,-7 8 0,1 5 0,-6 5 0,-6 9 0,-3 6 0,-11 9 0,3 5 0,-5-1 0,19-16 0,0 1 0,-1 1 0,0-1 0,-1 4 0,1 0 0,-8 10 0,4-4 0,12-15 0,2-4 0,0 0 0,5-12 0,17-15 0,17-23 0,-2 8 0,5-3-1492,5-5 0,2-2 1492,-10 10 0,-1-1 0,1 0 0,-1 3 0,0 1 0,-1 0 0,6-11 0,-3 1-201,-5 8 1,-3 3 200,5-10 0,-11 9 0,-8 13 0,-9 2 0,-2 10 2915,-5 8-2915,-1 3 470,-7 15-470,-7 0 0,-11 12 0,13-12 0,-3 0 0,-1-2 0,-1 2 0,-5 7 0,0 1 0,-6-1 0,0 0 0,2 2 0,0 0 0,1-2 0,-1 0 0,0 7 0,3-3 0,-4 2 0,15-11 0,9-9 0,24-26 0,7-9 0,5-6 0,5-4 0,5-5 0,-2 2 0,3-4 0,2-2 0,-4 4-1260,-2 2 0,-3 2 1,2-2 1259,10-7 0,2-1 0,-6 6 0,-14 10 0,-4 5 0,1-2 0,-23 20 0,-19 12 0,-5 12 0,6-3 0,-1 2-619,-1 1 1,1 3 618,-4 4 0,-1 1 0,-3 3 0,0 1 0,3 0 0,-1 0 0,-3-2 0,2 0 0,7-5 0,2-2 3499,-9 4-3499,25-14 0,5-14 0,8-4 0</inkml:trace>
  <inkml:trace contextRef="#ctx0" brushRef="#br0" timeOffset="1944">23879 11921 8191,'-16'9'0,"5"-3"5063,-4 5-5063,15-10 2818,13-5-2818,11-12 1719,15-7-1719,3-5 0,-1-3 0,2-2 0,-10 10 0,-1-3 0,-2-2 0,1-4 0,-2 2 2524,2-1 1,-2 0-2525,-1-3 0,0 1 0,-4 3 0,0 2 0,-3 7 0,-2 1 0,6-13 0,-9 19 0,-6 4 0,-7 11 0,-3 0 1735,-11 9-1735,-26 16 0,-1 3 0,8-2 0,-2 3 0,2-3 0,1 1 0,-2 9 0,-1 0-899,-6-2 0,1 1 899,1 4 0,-1 1 0,4-9 0,-1 1 0,2-3 0,3 2 0,2-3 0,-11 8 0,17-12 0,30-26 0,24-22 0,-5-3 0,3-4-194,5-1 0,2-3 194,-12 6 0,0-2 0,0 1-326,0 1 0,-1 0 0,2-2 326,0 0 0,1-3 0,0 0 0,-2 2 0,-1 1 0,-1 2 0,-1 0 0,6-6 0,0 0 0,-5 6 1666,-1 1-1666,-22 22 0,-30 28 0,6-2 0,-1 3 0,-9 6 0,-1 3-24,8-7 1,1 3-1,-2-2 24,0 0 0,-1-1 0,0 0-200,-11 13 0,2-2 200,7-11 0,6-4 0,13-8 0,41-32 0,1-4 0,4-6 0,5-6 0,1-2-799,-2 0 1,-1 1 798,-6 5 0,-3 3 423,3-3-423,-23 24 0,-38 36 0,8-11 0,-2 3 0,-7 8 0,-2 2 0,-2 0 0,1-1 157,2-3 1,1-2-158,3-4 0,3-3 0,-5 7 0,16-13 0,12-9 0,5-4 0</inkml:trace>
  <inkml:trace contextRef="#ctx0" brushRef="#br0" timeOffset="3186">24659 11055 8191,'-31'27'0,"11"-9"5063,12-15-5063,23-14 0,8-7 0,4-3 0,6-6 0,3-3 119,-6 7 1,3-2 0,-1 0-120,1-3 0,0-1 0,0 1 0,0 1 0,0 0 0,-2 1 1004,9-10 1,-4 2-1005,-10 11 0,-4 1 5710,6-8-5710,-27 21 0,-4 7 0,-18 15 3243,2 3-3243,-19 22 0,19-19 0,-1 2 0,-4 7 0,-1 2-829,-1 0 0,-2 1 829,-2-1 0,0 0 0,0 0 0,0 0 0,-1-3 0,1 0 0,0 0 0,1 1 0,3-1 0,3-1 0,-11 11 0,11-8 0,21-21 0,33-43 0,-7 15 0,2-2 0,0-4 0,1-4 0,1 2-745,10-9 0,0 3 745,-5 1 0,-5 5 0,-4 4 0,-39 34 0,-10 14 0,-5 5 0,-4 2 0,-1 2 0,-2 5 0,-1-1 0,4-6 0,1 0 0,4-1 0,4-3 0,-1 0 0,12-7 0,21-23 0</inkml:trace>
  <inkml:trace contextRef="#ctx0" brushRef="#br0" timeOffset="4178">25349 10513 8191,'-9'4'0,"28"-31"4032,7-3-4032,2-2 0,3-3 0,1 1 0,0-1 0,0-2 0,-1-1 0,1 0 0,-2 1 0,-9 8 0,-3 1 2932,0-4-2932,-29 34 1842,-24 20-1842,13 2 0,-2 3 0,-8 3 0,-2 2 1808,-3 5 1,-3 2-1809,11-10 0,-2 1 0,0 1 0,-2 0 0,0 0 0,1-1 0,4-3 0,2 0 0,1-1 0,-9 9 0,5-4 1017,-4 5-1017,18-13 0,13-17 0,5-6 0,13-14 0,15-17 0,-12 11 0,2-1 0,12-9 0,1-2-43,-1 1 1,-2 0 42,1 2 0,-3 2 0,10-12 0,-24 26 0,-28 22 0,-11 13 0,-4 4 0,6-7 0,0 1 0,-10 8 0,9-3 0,19-14 757,33-36 0,-7 11 0,8-17 1</inkml:trace>
  <inkml:trace contextRef="#ctx0" brushRef="#br0" timeOffset="6050">26801 8816 8191,'-9'9'0,"0"-2"5063,2 1-5063,23-13 0,8-6 0,2-3 0,3-3 0,2-3 0,1-2 0,5-6 0,1-2 134,-9 8 1,0-2 0,1 0-135,1-4 0,-1-1 0,0 1 0,-1 1 0,0 0 0,-2 1 741,9-9 0,-4 2-741,-11 11 0,-2 2 5470,1-6-5470,-16 12 0,-6 6 0,-5 6 3038,-2 6-3038,-7 10 927,-7 9-927,-9 7 0,-4 3 0,3-4 0,-1 2-1362,2-1 0,-2 3 0,1-3 1362,-7 6 0,3 0 0,5 0 0,1 1 0,2-3 0,3-1 0,-3 11 0,5-6 0,26-33 0,14-16 0,20-22 0,-10 4 0,2-2 0,9-3 0,1-3 1147,-11 8 0,-1-1 0,1 0-1147,3 1 0,0 0 0,0 2 0,6-10 0,-3 3 0,-8 8 0,-2 3 0,5 1 0,-26 14 0,-10 17 0,-34 19 0,16-4 0,-4 5-365,-1-3 1,-5 2 0,-1 1 0,2 0 364,1 1 0,1 0 0,-3 3-902,-1 0 1,-4 3 0,-2 2-1,2-2 1,4-3 901,1 0 0,3-2 0,-1 1 0,1 0 0,-1 1 0,1 0 0,5-4-188,-2 4 0,5-5 188,-7 9 0,27-24 0,21-33 0,4-1 0,2 0 0,4-9 0,4-1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51:19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27433 7372 24575,'-3'9'0,"-1"0"0,4 0 0,-2 3 0,-2 8 0,3 19 0,-3-11 0,0 5-219,0 6 0,0 6 1,0 3 218,-1-3 0,0 3 0,0 2 0,1-1-1313,0 0 0,1 1 0,0 0 1,0 1 1312,-1 3 0,-1 0 0,1 1 0,0 2 0,1-8 0,0 1 0,1 1 0,0 1 0,-1-1-442,0 2 1,0 1-1,0 0 1,1-1-1,-1 1 442,0 0 0,0 0 0,0-1 0,1 1 0,0-2 0,0-3 0,1 1 0,0-2 0,0-1 0,0-3 0,-1 9 0,0-4 0,1 0 0,0-1 0,1 0 0,-1 1 0,-2-6 0,-1 3 0,-1-1 0,1-3 0,1 1 0,1-2 0,-1 0 0,-2 4 0,-1 1 0,1-5-160,1-5 1,2-4 159,-3 15 399,3-16-399,3-11 4484,4-13-4484,3-6 3023,5-8-3023,6-3 0,23-12 0,-12 14 0,4 0 0,13-3 0,5 0-1248,-13 6 0,1 2 0,2-1 1248,7 0 0,1 0 0,2 0 0,-9 0 0,0 1 0,1 0 0,0 0 0,3 0 0,0 2 0,1-1 0,0 1 0,2-1 0,1 0 0,-1 1 0,1 0-1082,0 0 0,1 1 0,-1 1 0,0-1 1082,-2 0 0,1-1 0,-1 1 0,0 1 0,0 0 0,0 0 0,0 0 0,-1 1 0,-2 1 0,-1 0 0,0 0 0,0 1-609,-3 1 1,0 0 0,0 0-1,-1 0 609,13 2 0,-1 0 0,-2-1-439,-6-2 1,-2 1 0,-1-2 438,-4 1 0,0 0 0,-1-1 1071,6-3 1,-2 1-1072,-6 4 0,-2-1 0,14-3 3742,-19 6-3742,-9-7 3611,-16 6-3611,-3-5 713,-18-1 0,11 0 0,-7-4 1</inkml:trace>
  <inkml:trace contextRef="#ctx0" brushRef="#br0" timeOffset="1467">28908 7790 24575,'0'0'0</inkml:trace>
  <inkml:trace contextRef="#ctx0" brushRef="#br0" timeOffset="1675">28891 8018 24575,'2'-9'0,"1"4"0,2 1 0,-1 4 0</inkml:trace>
  <inkml:trace contextRef="#ctx0" brushRef="#br0" timeOffset="1863">29186 7970 8191,'-6'1'0,"1"-4"5063,0-8-5063,3-2 0,2 3 0,0 3 0</inkml:trace>
  <inkml:trace contextRef="#ctx0" brushRef="#br0" timeOffset="2041">29036 7631 8191,'-6'-7'0,"3"4"0,-1-1 0</inkml:trace>
  <inkml:trace contextRef="#ctx0" brushRef="#br0" timeOffset="2276">28679 7799 8191,'-18'3'0,"13"-2"0,-2-2 0,11-1 0</inkml:trace>
  <inkml:trace contextRef="#ctx0" brushRef="#br0" timeOffset="2917">27963 8135 24575,'-3'-9'0,"1"1"0</inkml:trace>
  <inkml:trace contextRef="#ctx0" brushRef="#br0" timeOffset="3119">27836 8561 8191,'-2'2'0,"-1"-2"5063,0-4-5063,4 1 0,1-1 0,2 4 0</inkml:trace>
  <inkml:trace contextRef="#ctx0" brushRef="#br0" timeOffset="3309">28027 8509 8191,'-6'0'0,"3"0"1265,-8-4 1,8 3 0,5-3 0</inkml:trace>
  <inkml:trace contextRef="#ctx0" brushRef="#br0" timeOffset="3503">28009 8368 24575,'-9'14'0,"4"-10"0,2 10 0</inkml:trace>
  <inkml:trace contextRef="#ctx0" brushRef="#br0" timeOffset="3666">28205 8793 24575,'-7'2'0,"1"0"0</inkml:trace>
  <inkml:trace contextRef="#ctx0" brushRef="#br0" timeOffset="4983">28106 9559 8191,'-2'9'0,"1"-4"0,-1-1 0</inkml:trace>
  <inkml:trace contextRef="#ctx0" brushRef="#br0" timeOffset="5158">28276 9574 24575,'11'-13'0,"-3"2"0</inkml:trace>
  <inkml:trace contextRef="#ctx0" brushRef="#br0" timeOffset="5333">28397 9320 24575,'0'-6'0,"-2"3"0,4-1 0</inkml:trace>
  <inkml:trace contextRef="#ctx0" brushRef="#br0" timeOffset="5541">28453 9227 8191,'-3'-17'0,"3"8"0,-3 1 0</inkml:trace>
  <inkml:trace contextRef="#ctx0" brushRef="#br0" timeOffset="5933">27830 9816 24575,'-5'0'0,"1"0"0</inkml:trace>
  <inkml:trace contextRef="#ctx0" brushRef="#br0" timeOffset="6207">28022 9535 8191,'3'-6'0,"0"3"0,-5-1 0</inkml:trace>
  <inkml:trace contextRef="#ctx0" brushRef="#br0" timeOffset="8832">22660 12770 24575,'2'-5'0,"2"1"0,41-9 0,2-1 0,-12 8 0,4 1 0,6-3 0,3 0-2206,-9 3 0,2 1 0,0 1 2206,6-2 0,1 1 0,0 0 0,1 1 0,-1 1 0,1 0 0,4 0 0,1 0 0,-3 1 0,-8 0 0,-1 1 0,-2 1 223,11-1 1,-4 0-224,2 0 335,-31-2 1,-15 1-1,-7-1 1</inkml:trace>
  <inkml:trace contextRef="#ctx0" brushRef="#br0" timeOffset="10182">22740 9429 8191,'12'-1'0,"10"2"5063,32-9-5063,-13 5 0,7 1 0,-1 0 0,-6-1 0,-2-2 0,3 1-1,0 1 1,4 0-1,0 0 1,-4 0 0,3 1 0,-3 0 0,-1-1 0,-2 0 0,0-1 0,-2 1 1020,11 0 1,-3 0-1021,-9 0 0,-4 0 0,3-2 1386,-24 5 1,-8 0 0,-7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52:27.6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6307 3616 24575,'33'0'0,"20"0"0,-3 0 0,9 0-2458,-16 0 0,4 0 1,3 0-1,1 0 2160,0 0 0,1 0 0,3 0 0,1 0 0,3 0 28,-12 0 1,1 0 0,2 0-1,1 0 1,1 0 0,1 0 0,1 0-1,0 0 270,-6 0 0,0 0 0,1 0 0,0 0 0,2 0 0,0 0 0,1 0 0,0 0 0,0 0 0,1 0 0,0 0-68,-3 0 0,1 0 1,0 0-1,0 0 1,0 0-1,1 0 1,1 0-1,0 0 0,0 0 1,0 0-1,1 0 1,0 0-1,1 0 68,-3 0 0,0 0 0,1 0 0,0 0 0,1 0 0,0 0 0,0 0 0,1 0 0,-1 0 0,1 0 0,0 0 0,1 0 0,-1 0 0,1 0 0,-1 0-120,-3 0 1,1 0 0,-1 0-1,1 0 1,-1 0 0,1 0-1,0 0 1,0 0 0,1 0-1,-1 0 1,1 0 0,0 0-1,0 0 1,0 0 0,1 0 0,-1 0-1,1 0 120,-3 0 0,0 0 0,0 0 0,1 0 0,-1 0 0,1 0 0,-1 0 0,1 0 0,0 0 0,0 0 0,1 0 0,-1 0 0,1 0 0,0 0 0,0 0 0,0 0 0,1 0 0,-1 0 0,1 0 0,-2 0 0,0 0 0,0 0 0,1 0 0,-1 0 0,1 0 0,0 0 0,0 0 0,0 0 0,1 0 0,-1 0 0,1 0 0,0 0 0,0 0 0,0 0 0,0 0 0,0 0 0,1 0 0,-1 0 0,1 0 0,-1 0 0,-2 0 0,0 0 0,-1 0 0,0 0 0,0 0 0,1 0 0,-1 0 0,0 0 0,0 0 0,1 0 0,-1 0 0,1 0 0,1 0 0,-1 0 0,1 0 0,1 0 0,0 0 0,1 0 0,1 0 0,0 0 0,1 0 0,0 0 0,2 0 0,-10 0 0,0 0 0,2 0 0,0 0 0,1 0 0,0 0 0,1 0 0,1 0 0,0 0 0,1 0 0,0 0 0,1 0 0,-1 0 0,2 0 0,-1 0 0,0 0 0,1 0 0,0 0 0,0 0 0,0 0 0,-1 0 0,1-1 0,0 1 0,-1 0 0,0 1 0,0-1 0,-1 0 0,0 0 0,0 0 0,-1 0 0,0 0 0,-1 0 0,-1 0 0,0 0 0,-1 0 0,6 1 0,0-1 0,-1 0 0,-1 0 0,-1 1 0,1-1 0,-2 0 0,1 0 0,-2 1 0,1-1 0,0 0 0,-1 0 0,0 1 0,0-1 0,1 1 0,-1-1 0,0 0 0,1 1 0,0-1 0,0 1 0,1-1 0,0 1 0,1-1 0,0 1 0,0-1 0,2 1 0,0 0 0,-6-1 0,1 1 0,0 0 0,1-1 0,1 1 0,0-1 0,1 1 0,0 0 0,1-1 0,0 1 0,0 0 0,1-1 0,-1 1 0,1 0 0,0 0 0,0-1 0,0 1 0,0 0 0,0 0 0,-1 0 0,0 0 0,0-1 0,0 1 0,-1 0 0,0 0 0,-1 1 0,0-1 0,-1 0 0,-1 0 0,0 0 0,-1 1 0,-1-1 0,-1 0 0,-1 1 0,-1-1 0,12 1 0,-1 0 0,-1 0 0,-1 0 0,-1 0 0,0 1 0,-2-1 0,0 0 0,-1 0 0,0 1 0,-1-1 0,0 1 0,-1 0 0,1-1 0,-1 1 0,-1 0 0,1 0 0,0 0 0,0 0 0,0 0 0,1 0 0,3 1 0,1-1 0,-1 1 0,0-1 0,0 1 0,-1 0 0,0 0 0,0 0 0,0 0 0,0 0 0,-1 1 0,1-1 0,-1 1 0,0-1 0,-1 1 0,1 0 0,-1 0 0,0 0 0,4 1 0,-1-1 0,0 1 0,0 0 0,0 1 0,0-1 0,-1 0 0,1 1 0,-1-1 0,-1 1 0,0 0 0,0 0 0,-1 0 0,0 0 0,-1 0 0,0 0 0,3 1 0,-1-1 0,-1 1 0,-1 0 0,0 0 0,0 0 0,-1 0 0,0 0 0,1 1 0,-1-1 0,2 1 0,0 0 0,1 1 0,-2-1 0,1 1 0,1 0 0,1 0 0,0 0 0,1 1 0,-1 0 0,1 0 0,-1 0 0,-1-1 0,-1 1 0,0-1 0,-3 1 0,-1-1 0,-1-1 0,9 3 0,-3-1 0,-1 0 0,-3 0 0,0 0 0,0 0 0,0 0 0,2 0 0,1 1 0,-2 0 0,3 0 0,0 1 0,1 0 0,1 1 0,-1-1 0,0 0 0,-2 0 0,-2-1 0,-2 0 0,-4-2 0,9 3 0,-4-2 0,-4-1 0,0 1 0,0-1 0,2 1 0,5 1 0,2 0 0,-1 1 0,1-1 0,-2 0 0,-2 0 83,-1-1 0,-2 0 1,0 0-1,-2-1 0,-1-1-83,2 1 0,-2-1 0,0 0 0,-1-1 445,9 3 1,-1-1-1,-2 0-445,-9-3 0,-2-1 0,-2 0 1139,9 0 1,-3-1-1140,-5-1 0,2 0 0,4 0 0,4 0 0,-2 0 0,6 1 0,1 1 561,-1 1 1,3 0 0,-1 1-562,-6 0 0,-2 1 0,2 0 93,-7-1 1,1 1-1,0 0 1,1-1-94,3 1 0,0 0 0,1 0 0,-1 0 0,0-1 0,1 0 0,-1-1 0,1 1 0,-2-2 0,1 1 0,-1-1 0,1 0 0,-2-1 0,0-1 0,0 0 0,0 0-139,-1-1 1,1 0 0,-1-1 0,0 0 138,8 1 0,0-2 0,-3 1-52,-6-2 0,-1 1 0,-2-1 52,9 0 0,-4 0 0,-9-1 0,-2-1 2260,23-4-2260,-17-3 3612,-15-1-3612,-11 3 3374,-7 2-3374,-5 1 1757,-9-1-1757,-3 1 0,-15-5 0,-1 1 0,-6-2 0,2-1 0,5 4 0,13 2 0,4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52:55.2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18001 6623 8191,'-9'3'0,"0"-3"5063,6 3-5063,14-4 0,15 5 0,5-6 0,5-1 0,5 2 0,4 1 0,-5-2 0,4 0 0,0 0 578,3 0 0,1 0 0,1 1-578,6 0 0,0 1 0,1-1 71,-15 0 0,0-1 0,1 1 0,2 0-71,3 0 0,4 1 0,0 0 0,0 0 0,-4 1 0,9-1 0,-3 0 0,2 0 0,-4 0 0,4 0 0,-3 0 0,-8 0 0,-2 0 0,-6 0 0,12 0 0,-33 0 0,-11 0 0</inkml:trace>
  <inkml:trace contextRef="#ctx0" brushRef="#br0" timeOffset="4275">7726 5745 8191,'-17'10'0,"7"-2"5063,3 0-5063,32 0 0,3-8 0,5-4 0,18 1 0,5-2-93,-12 0 1,2-2-1,1 0 93,4-1 0,1-1 0,-2 0 0,-2 1 0,-2-1 0,-2 2 1031,6 0 1,-7 0-1032,-6-4 5421,-54 16-5421,-15-6 0,-5-1 0,7 2 0,0 0 0,-17 0 0,0 0-505,14-2 0,1 1 505,-6 5 0,0 2 1560,-6 3 0,3 0-1560,1 4 0,-1 7 0,61-16 0,30-12 0,-7 0 0,5-3 0,3-4 0,1 0 105,-1 2 1,-3 1-106,-16 2 0,-6 3 749,-1 4-749,-26 6 0,-12 2 0,3 1 0,1-2 0,5 0 0</inkml:trace>
  <inkml:trace contextRef="#ctx0" brushRef="#br0" timeOffset="9767">18433 8942 24575,'3'0'0,"9"2"0,33 7 0,-9-6 0,4-2-2562,-2 0 0,3-1 0,2-2 2562,7-1 0,4-1 0,1-2 0,-6 2 0,2-1 0,0 0 0,1-1 0,-1 0 0,1-1 0,0 0 0,0 1 0,2 0 0,0 1 0,-1 0 0,-3 0 0,5 0 0,-3 0 0,-4 2 0,5 0 0,-8 3 2172,-10 3-2172,-44 0 1221,-23-1-1221,-1-2 0,-12-4 0,-2 3-816,-8-3 816,22 1 0,-2 1 0,-9 1 0,-2 1 0,-5-1 0,-6 3 0,14 1 0,-5 3 0,0 1 0,4 0 0,1 1 0,3 0 0,0 1 0,-11 2 0,0 0 0,9 1 0,-1 6 4077,29-4-4077,39-11 0,3-2 0,5-2 0,15-1 0,4-3 0,-14 0 0,1-1 0,0 0-596,17-1 0,-4 1 596,-16 1 0,-6 0 0,5 0 0,-31 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55:09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19979 6608 24575,'-20'-4'0,"1"2"0,-5 2 0,-7 0 0,-16 0 0,17 0 0,-2 0 0,-11-3 0,-3 1 0,9 1 0,-1 1 0,-2-1-2262,-12-2 1,-4-2 0,0 2 2261,11 2 0,-1 1 0,0 0 0,-2-1 0,-5-1 0,-1-1 0,-2-1 0,2 2-1021,-1 0 0,0 0 1,0 1-1,0-2 1021,0-1 0,1-1 0,-1 0 0,0 0 0,10 1 0,0 0 0,0 0 0,0 0 0,1-1 0,-10 0 0,1 0 0,0 0 0,0 0 0,8 1 0,1-1 0,-1 1 0,0 1 0,0 0 0,0 0 0,0 1 0,0 1 0,-1 0 0,1 0 0,-3 1 0,0 1 0,-1 1 0,1 0 0,0-1 0,0 1 0,1-1 0,0 1 0,0 0 0,0 0 0,0 1 0,0 1 0,0 1 0,0-1 0,2-1 0,-6 1 0,2-1 0,0 1 0,0-2-505,3 0 1,1 0-1,0 0 1,2 0 504,-9 1 0,2 1 0,1 0-479,1-2 1,0-1 0,1 3 478,-1 2 0,0 3 0,1-1 0,1-1 0,0-1 0,0 2 0,0 3 0,0 2 0,2-1 774,4-4 1,2 1-1,1-1-774,-10 3 0,3 1 1765,11-2 0,4-2-1765,-6-1 3192,13 2-3192,12-6 3543,-7 5-3543,8-3 1608,-4 5-1608,0-2 124,0-1-124,-11 3 0,-1-3 0,-20-3 0,-4 0 0,19-4 0,-1 0 0,0-2 0,1-1 0,-1 1 0,0-2 0,1-3 0,-1-1 0,-3 3 0,0-1 0,2-2 0,1 1 0,-7 3 0,1 2 0,5 1 0,1 2 0,-6 1 0,-1 2 0,4 5 0,-2 2-280,-5 1 1,-4 1 0,1 1 279,9 0 0,2 1 0,-2 0-952,-13 2 0,-3 1 0,3-1 952,-3 1 0,2-1 0,3-2 0,1-2-594,3-4 1,1-1 593,6 0 0,0-1 0,-4-1 0,3-2 0,-8 4 665,-1 2-665,32-4 2767,0 2-2767,6 2 1449,2 1-1449,3 19 0,6 10 0,-1-7 0,0 2 0,0 6 0,0 3 0,0-8 0,1 2 0,0 1-1336,-2 5 0,0 2 0,1 0 1336,0 4 0,2 1 0,-1 1 0,0-9 0,-1 2 0,0 1 0,0-1 0,-1 2 0,0 0 0,-1 0 0,1 1 0,1 3 0,0 0 0,0 0 0,0 1-1262,-1 1 1,-1 2-1,1-1 1,0 1 1261,0-10 0,1 0 0,0 0 0,0 1 0,-1-1 0,1 2 0,-1-1 0,1 1 0,0 0 0,0 0-757,0 1 0,1 0 0,0 0 0,0 1 0,0-1 757,-1 2 0,0-1 0,0 1 0,0-1 0,0 1 0,0-2 0,1 1 0,0-1 0,0 1 0,0-1-450,-1 0 0,0 1 0,0-1 1,-1 0-1,0 0 450,0 0 0,-1 0 0,1 0 0,-1 0 0,1-1 0,0-1 0,1 0 0,0-1 0,-1 1 0,-1-1 0,-1 0 0,-1 1 0,0-1 0,0 0 0,0 0 0,2 7 0,0-1 0,1 0 0,-2-1 0,0-2 0,-2-1 0,0 0 0,1-1 291,0 10 0,1-1 0,1 0-291,-2-2 0,1 0 0,1-1 0,0-2 0,1-1 0,0-4 0,-1-2 0,-1-4 0,3-8 0,0-1 0</inkml:trace>
  <inkml:trace contextRef="#ctx0" brushRef="#br0" timeOffset="844">14071 11568 8191,'-9'0'0,"0"2"5063,0 1-5063,-4-1 704,-1-5 1,5 2-1,1-4 1</inkml:trace>
  <inkml:trace contextRef="#ctx0" brushRef="#br0" timeOffset="1833">13925 11538 8191,'-8'10'0,"5"-2"5063,0 8-5063,0 4 2818,5 12-2818,-5 8 0,3 13 0,-3-23 0,1 2 0,-1 5 0,-1 2-138,-1 6 1,-1 1 137,-2 2 0,-1 4 0,2-10 0,0 4 0,-1 1 0,0-2 0,-1 3 0,0-1 0,0 2 0,1 1 0,0 2 0,0 1 0,1-3 0,0 4 0,1-2 0,1 0 0,2 1 0,1 0 0,0 1 700,0-1 0,0 0 0,0 0-700,2-1 0,0 0 0,0 2 0,1-5 0,1 3 0,-1 1 0,1-2-246,-1-4 0,1-1 0,-1 0 1,1 0 245,1 1 0,0 0 0,0-1 0,0-3 0,0 2 0,1-2 0,0-6 0,2-1 0,2-3-217,1-6 1,1-1 216,14 20 0,4-3 0,0-2 2110,8-8-2110,1-7 0,5-4 0,-5-9 0,3-1 478,1 1 1,5 2-1,-2-3-478,-5-6 0,-1-3 0,2 1 0,8 4 0,2 1 0,1-2 0,1-2 0,1 0 0,1-1 0,-8 1 0,1-1 0,1 1 0,-1 0-921,2 0 1,0 0-1,1-1 1,0 1 920,3-1 0,2-1 0,-1 0 0,1 1 0,-10 0 0,0 0 0,0 0 0,1 0 0,-1-1 0,2 1 0,-1 0 0,1 0 0,0 0 0,0 0-755,1-1 1,0 0 0,0-1 0,1 1 0,-1 0 754,3 1 0,-1 0 0,1 1 0,0-1 0,0-1 0,1-1 0,-1-1 0,0 0 0,1 0 0,0 1-469,-6 1 1,0 0 0,0 0 0,0 1 0,1-1 0,-1-1 468,2 0 0,-1-1 0,1 0 0,-1 0 0,1 1 0,0 0-56,1 2 0,0 0 1,0 0-1,0 1 1,0 0-1,0-1 56,1 1 0,0-1 0,0 1 0,1 0 0,-1-1 0,0 0-57,0 0 1,0 0-1,0 0 1,1-1 0,-1 1-1,0 0 57,-2 1 0,0-1 0,0 1 0,0 0 0,2-1 0,2-1 0,-4-1 0,4-1 0,0-1 0,2 0 0,0 0 0,-2 0 0,0-1 0,-4 0 0,4 1 0,-3-1 0,-1 0 0,0 0 0,1-1 0,1 0 0,2 0 0,3-1 0,1 0 0,0 0 0,-2 0 0,-1 0 0,-4-1 116,0 0 1,-3 0-1,-2-1 1,0 1-1,-1 0-116,6 1 0,-1-1 0,-1 1 0,0 0 0,-4 0 0,1 0 0,-2 0 0,0 1 0,7 1 0,-2 1 0,-1-1 0,-6 0 0,-1-1 0,-1 0 425,12-1 1,-2 1-426,-13 2 0,-2-1 3185,13-3-3185,-1 4 0,-5 0 0,7 0 2381,-18 0 0,2 0-2381,3 0 0,2 0 0,8 0 0,3 0 1413,-11-2 1,2 0-1,1 0-1413,1 1 0,1 1 0,0 0-635,2-2 0,1 0 1,-1 0 634,0 2 0,0 0 0,-1 0 0,12 2 0,0 1-740,-1 2 0,-2 2 740,-10 0 0,-4 2-53,-5 1 0,-2 0 53,15 4 0,-14-2 0,8-8 0,-6 0 0,12-8 519,-5-2-519,-6 1 0,-11 1 0,-16 4 0</inkml:trace>
  <inkml:trace contextRef="#ctx0" brushRef="#br0" timeOffset="3413">21924 14421 24575,'4'-29'0,"1"-3"0,3-16 0,-3 19 0,0-2 0,1-3 0,-1-2 0,0-11 0,1-4-2156,0 14 0,0-1 0,0-1 2156,0-5 0,0-2 0,1-1 0,-1-4 0,1-2 0,-1 0 0,0 11 0,1 1 0,-1-1 0,-1-1-929,0-5 1,-2 0 0,0-1 0,1 0 928,2-2 0,1 0 0,-1 0 0,0-1 0,-4 8 0,0-1 0,-1-1 0,0 1 0,1-1-381,2 0 1,0-1 0,0 0 0,-1 0 0,0 0 380,-1-1 0,-2 0 0,0 0 0,0-1 0,0 1 0,0-1 0,0-1 0,0 0 0,0 1 0,0-1 0,0 3 0,0 0 0,-1 0 0,1 0 0,-1-1 0,-1-2 0,0 0 0,-1-1 0,0 0 0,1 1 0,0 2 0,1 1 0,0 0 0,-1 0 0,1 0 0,-2-2 0,1-1 0,-1 0 0,0 0 0,0 1 0,0 2 0,-1 0 0,0 0 0,0 0 0,0 1 0,1 0 0,0 1 0,0 0 0,0 0 0,0 0-199,-1-9 0,-1 1 1,0 1-1,0 0 199,0 4 0,0 0 0,0 1 0,1 1 0,1 1 0,1 1 0,1 0 0,-1-3 104,-1 1 1,0-3 0,0-1-1,1 1 1,1 3-105,2 0 0,0 3 0,1 0 0,0-3 68,-1 2 0,0-3 1,1 0-1,-1 2 1,1 3-69,0-6 0,0 4 0,1 0 0,-1 3 0,0 0 0,-1 2 1321,-1-15 0,0 1-1321,2 7 0,1 1 0,-3 3 0,1 1 581,4 6 0,0 0-581,-2-2 0,-1 0 0,1 5 0,0 1 556,2-4 0,0 2-556,-5 2 0,1 0 0,1 0 0,0 1 0,-5-19 0,2-2 4394,-6 17-4394,6-4 1954,-7-1-1954,11-1 0,-6 0 0,3-12 0,-6 18 0,-2-1 0,-2 8 0,-1-2 367,-8-16 0,-3 1-367,-13 1 0,14 12 0,1 0-597,-13-7 597,17 14 0,-1 0 0,-17-15 0,-5 0 0,2 2 0,-5 8 0,0-3 0,18 15 0,-1 0 0,1 3 0,1-1 0,-18-23 0,5 5 0,8-9 0,0 4 0,4-8 0,-3 4 0,3-5 0,-4 4 0,12 19 0,-1 1 0,-3 2 0,0 1 0,0-2 0,-1 0 0,-4 2 0,1 0 0,-15-18 0,12 19 0,-1 2 0,4 2 0,-2 1 0,-7 0 0,-2 2 0,-6 2 0,-1 3 0,-7 3 0,-2 3-1160,12 0 1,-2 1-1,0 2 1160,-4 3 0,0 2 0,-1-1 0,-2 1 0,-1-1 0,1 1 0,2 1 0,0 0 0,0 1 0,2-1 0,0 0 0,4 0 0,5-1 0,5-1 0,-18 5 0</inkml:trace>
  <inkml:trace contextRef="#ctx0" brushRef="#br0" timeOffset="10632">16235 8764 24575,'12'-50'0,"-2"11"0,-3 18 0,-6 17 0,-4 22 0,-3 7 0,-2 6-2299,2 19 1,0 6 2298,0-9 0,0 2 0,0 1 0,2-8 0,1 0 0,0 0 0,0 0 0,2 10 0,1-1 0,0-1 0,-1-8 0,1-1 0,1-3 521,5 3 0,2-5-521,0 5 0,0-26 0,-6-11 0</inkml:trace>
  <inkml:trace contextRef="#ctx0" brushRef="#br0" timeOffset="10908">16078 9271 24575,'-10'1'0,"4"6"0,7 13 0,11 1 0,14 9 0,18-12 0,10-9 0,-23-8 0,0-3-480,-4-6 0,0-3 480,4 2 0,-2-3 0,-2-8 0,-2-5 0,3-3 0,-3-5 39,-3-14 0,-3 1 1,-7 18-1,-2 1 0,1-26 1</inkml:trace>
  <inkml:trace contextRef="#ctx0" brushRef="#br0" timeOffset="15982">15986 9223 24575,'2'16'0,"1"-1"0,3-6 0,5 1 0,2 0 0,4-1 0,0-1 0,-3-3 0,-2-2 0,-3 3 0,-4-5 0,-1 3 0</inkml:trace>
  <inkml:trace contextRef="#ctx0" brushRef="#br0" timeOffset="22824">23792 6763 8191,'0'24'0,"0"8"1826,0-4 1,0 4-1827,-1 8 0,2 5 0,2-10 0,1 2 0,0 5 0,-2-1 0,0 5 0,-1 2 0,1 1 0,-1-3 259,1 4 1,0-1 0,-1 0 0,1 4-260,-1-7 0,0 3 0,0 1 0,0 1 0,-1-1 0,0-3-306,-2 1 1,0-1 0,-1-1-1,0 0 1,1 1 305,1 3 0,1 1 0,0 0 0,0 0 0,-1 0 359,0 3 0,0 0 0,0 0 0,-1 1 0,1-1-359,1-7 0,0-1 0,0 1 0,0 0 0,0 0 0,0 0 0,1 2 0,0 1 0,0 0 0,0 0 0,0 0 0,1 0 0,-1-2 0,1 0 0,0 0 0,1 0 0,-1 0 0,1-1 0,0 1 0,0 0 0,1 0 0,-1 0 0,1-1 0,0 0-495,1 7 1,1-1-1,-1-1 1,1 1 0,-1-1 494,1 1 0,-1-1 0,0 1 0,1-1 0,-1-1-3,0-2 0,1 0 0,-1-1 1,0 0-1,1 1 3,-1 0 0,1 1 0,-1 0 0,0-1 0,1 0 0,-1-3 0,0 0 0,0 0 0,0-1 0,1 0 190,2 8 0,0 1 0,0-2 0,0 0-190,-1-6 0,0 0 0,-1-1 0,1-1 0,3 7 0,1 0 0,-1-2 26,-2-3 1,0-1 0,1-2-27,0-3 0,1-2 0,0-1 1835,2 14 0,0-3-1835,0-8 0,-1-3 0,4 10 1803,-5-21-1803,0-15 4384,-1-5-4384,3 2 3213,-6-1-3213,5 13 0,-13 2 0,4 16 0,-10 2 0,3 7 0,0-1 0,1 8 0,6-21 0,1 2 0,0 11 0,1-1 0,2 9 0,-1 0 0</inkml:trace>
  <inkml:trace contextRef="#ctx0" brushRef="#br0" timeOffset="24116">23736 14309 8191,'0'12'0,"0"-2"5063,0 6-5063,4-6 2818,1 3-2818,8-3 1719,14-1-1719,13 2 0,-8-6 0,4 0 1818,11 1 0,4-1-1818,-10-2 0,2 0 0,2-2 0,9-1 0,1 0 0,2 0 0,-12-1 0,0 1 0,1-1 0,1 1-1305,4 0 1,1 0 0,1 0 0,0 0 1304,1 1 0,1 1 0,0 0 0,0 1 0,-8-1 0,-1 1 0,1 0 0,0 0 0,1-1-803,2 0 0,0 0 1,1-1-1,1 0 1,-1 0 802,0 0 0,0-1 0,0 1 0,1-2 0,0 0 0,3-1 0,0 0 0,1-1 0,0 0 0,0 0-448,-8-1 1,0 1 0,1-1 0,0 1-1,0-1 1,0 0 447,0 1 0,0-1 0,0 1 0,0-1 0,1 0 0,0 1-39,2-1 1,0 1-1,0-1 1,1 1 0,0 0-1,-1 0 39,-2 1 0,1 0 0,0 1 0,-1 0 0,0 0 0,0 1-38,0-1 1,-1 0 0,0 1 0,0 0-1,0 1 1,-1-1 37,6 2 0,0 0 0,-1 1 0,-1 0 0,-1 1 0,-3 0 0,-1 1 0,0 0 0,-1 1 0,-1 0 169,7 2 0,-1 0 0,0 1 1,-2-1-170,-6 0 0,-1 1 0,-1-1 0,0 0 500,10 3 1,0-1 0,-3 0-501,-9-2 0,-1 0 0,-1 0 445,17 4 1,-3-1-446,-11-2 0,-2-1 1989,0 3 1,-2-1-1990,-5-4 0,0-1 0,5 3 0,2-1 557,4-3 1,1-2-558,8 2 0,4-3 0,-12-3 0,2-3 0,2 1 0,4-1 0,3 1 0,0-2-401,-9 1 0,0-2 1,1 0-1,1 0 401,0 1 0,0-1 0,1 0 0,-1 1 0,0 1 0,1-1 0,-1 1 0,-1 1-346,-4 1 1,1 1 0,-2 0 0,0 2 345,11 0 0,-1 2 0,-2 2-63,-5 1 1,-2 2 0,-1 0 62,10 4 0,-2 1 0,-3 0 0,-2-2 634,-6-3 0,0-1-634,-3-1 0,0-1 1791,2-3 0,0-2-1791,-5-1 0,-1 0 0,4 1 0,-2 1 0,22-9 0,-8 4 0,-23 0 0,-10 2 0</inkml:trace>
  <inkml:trace contextRef="#ctx0" brushRef="#br0" timeOffset="24995">30816 14342 8191,'20'-17'0,"-5"2"4905,4-12-4905,-4-5 0,3-8 0,-8 11 0,0-2 0,-2 4 0,-1-2 0,1-8 0,-1-1 864,-1 3 1,-1 0-865,1-5 0,-1-3 0,1-5 0,0-2 0,2-3 0,1-2-151,-5 12 0,0-3 1,1 1 150,3-1 0,0 0 0,0 0 0,-3-4 0,-1 0 0,1-1 0,2-2 0,2 1 0,-1-1 0,-2 0 0,1 0 0,-1-1 0,1 10 0,-1-1 0,1 0 0,-1 0 0,1 0 0,0-1 0,-1 1 0,0-2 225,0-3 0,-1 0 1,0-2-1,-1 1-225,1 1 0,1-1 0,-2 0 0,0-1 0,-1-1 0,-1 0 0,-1-1 0,1-4-607,-1 10 1,0-3 0,1-2 0,-1 0 0,-1 2 0,0 1 606,0 0 0,-1 3 0,-1 0 0,1-1 0,0-1 0,0-1 0,1-1 0,0-2 0,0 1 0,0 1 0,-1 3 0,0-7 0,-1 2 0,0 2 0,1-1-368,1-2 0,-1 0 0,2-1 0,-1 0 368,1 1 0,1-1 0,0 0 0,-1 0 0,0 2 0,-1-1 0,0 1 0,1 0 0,0 1 0,1-1 0,-1 1 0,0 0 0,0 4 0,-1 0 0,0 1 0,-1 1 0,0 0 0,0 0 0,-1 1 0,1 1-5,-1-11 1,0 2 0,-1 1 4,-2 4 0,-1 0 0,-1 1 0,1 4 0,-1 0 0,1 1 358,0 2 0,0-1 0,-1 1-358,0 2 0,-2 0 0,2-1 0,3 2 0,0-1 0,-1 1 0,-3-17 0,-1 1 1215,3 3 1,0 1-1216,1-4 0,-1 1 0,-2 5 0,-1 1 0,-2-6 0,-2-1 0,0 7 0,-3-1 0,-4-2 0,0 0 0,2 7 0,1 0 0,0-1 0,1 3 0,-1-3 0,7 9 0</inkml:trace>
  <inkml:trace contextRef="#ctx0" brushRef="#br0" timeOffset="31219">26725 14218 8191,'23'7'0,"13"17"1653,-6-4 0,4 4-1653,5 3 0,2 2 0,0 0 0,-1 0 0,-1-1 0,-3 0 0,-5-4 0,-4 0 2990,5 19-2990,-12-19 0,-16-9 0,-2-11 0</inkml:trace>
  <inkml:trace contextRef="#ctx0" brushRef="#br0" timeOffset="31436">27092 14261 8191,'-2'-7'0,"-8"13"4719,-9 11-4719,-2 7 0,-3 4 0,-4 5 0,-2 3 0,3-3 0,-2 2 0,-1 0-74,-2 1 0,-2-1 1,1 2 73,-1 2 0,0 2 0,0-3 0,0-3 0,1-2 0,1-1 267,-5 8 1,4-4 0,11-13 0,3-5-1,2-1 1</inkml:trace>
  <inkml:trace contextRef="#ctx0" brushRef="#br0" timeOffset="32699">23760 10522 8191,'-4'14'0,"0"9"5063,8 11-5063,2 1 2818,12 10-2818,1-16 1719,-2-10-1719,10-11 0,-3-23 0,12-22 0,-17 7 0,0-5 0,4-3 0,-2-3 2403,-2-5 0,-2 0-2403,-2 3 0,-2 2 0,-6 7 0,-3 4 0,-3-7 0,-6 37 0,-12 24 0,5 29 0,0-19 0,0 2 0,6 6 0,0 1 0,-3 2 0,1 1-669,5 0 0,0-1 669,-4 1 0,-1-1 0,2 1 0,-1 0 0,-6 0 0,-2-1 0,-1-2 0,-2 0 917,-4 1 1,-2-3-918,0-8 0,-1-3 0,0-2 0,-2-4 0,-1-8 0,1-6 0,-15-4 0,14-10 0,2-7 0,8-11 0,2-2 0,-11-2 0,13-8 0</inkml:trace>
  <inkml:trace contextRef="#ctx0" brushRef="#br0" timeOffset="36042">2085 7580 8191,'-12'51'0,"1"1"0,0 0 0,-1 0 0,4-7 0,-1 0 0,1 0 0,0 1 0,0 1 336,-1 4 0,-1 2 0,0 0 0,1 0 0,1 1-336,1-8 0,1 0 0,0 0 0,1 1 0,-1 0 0,1 0-105,-1 2 1,0 1 0,0 0 0,1 0 0,-1 0 0,1 0 104,1 0 0,0 0 0,1 1 0,0-1 0,-1 0 0,1 1 119,0 2 0,-1-1 1,1 1-1,-1 0 1,1-1-1,0 1-119,1-1 0,-1-1 0,1 0 0,0 1 0,0-1 0,-1 1 0,1 0 0,-2 0 0,1 1 0,0-1 0,-1 1 0,1-1 0,-1 0 0,1 1 0,-1-1 0,1 1 0,-1 0 0,0 0-13,0 1 0,-1 1 1,1 0-1,-1 0 1,0 1-1,1-1 13,0-7 0,0 1 0,0 0 0,0-1 0,0 1 0,0-1 0,0 0 0,-1 7 0,1 0 0,0-1 0,-1 0 0,0 0 0,0 0 0,0-3 0,0 0 0,-1-1 0,0 0 0,1 0 0,-1-1 88,0 4 1,1 1 0,-1-2 0,1 0 0,-1-1-89,-1-4 0,0-2 0,0 1 0,1-2 0,0 0 0,0 6 0,1 0 0,0-2 0,1 0 506,-1 9 1,0-2-1,1-1-506,2-7 0,0-2 0,1-1 0,0-5 0,1-1 0,1-2 1047,0 7 0,2-1-1047,3 3 0,1-2 0,8 9 0,-7-21 0,0-3 0,6-3 4877,-3 6-4877,1-13 2228,4 13-2228,1-10 0,16 14 0,6-1 674,-7-15 0,5 0-674,1 2 0,4 1 0,-5-7 0,3-1 0,2-1 0,5 2 0,1-1 0,2 1-1232,-8-1 0,1 0 1,1 0-1,1 0 1232,3-2 0,1 0 0,0-1 0,1 2 0,2 1 0,0 1 0,1 0 0,1-1 0,-8-2 0,0 0 0,1 0 0,0 0 0,0-1 0,0 1 0,0 0 0,0 1 0,0-1 0,0 0 0,3 1 0,-1 0 0,1 1 0,-1-1 0,1 1 0,-1 0 0,-1 0 0,0 1 0,2 0 0,2 0 0,-4 0 0,3 0 0,1 2 0,0-1 0,1 0 0,-2 0 0,-1 0-739,-1-1 1,-1 0 0,-1 0-1,0-1 1,1 1 0,2 1 738,0-1 0,3 1 0,1 1 0,0-1 0,-1 0 0,-2-1 0,-1 0-593,4 1 1,-3-1-1,-1 0 1,0-1-1,0-1 593,1 0 0,0 0 0,0-1 0,0 0 0,0 0-305,-3-1 0,1 0 0,-1 0 0,0-1 0,1 0 305,1-1 0,1 0 0,0-1 0,0 0 0,0-1 99,0-1 1,1 0-1,0-1 1,-3 0 0,-4-1-1,6 1 1,-4 0-1,-2-1 1,-8-2 0,1 0-1,0 0 1</inkml:trace>
  <inkml:trace contextRef="#ctx0" brushRef="#br0" timeOffset="54199">4385 9657 8191,'-45'-18'0,"-4"9"2260,22 2 1,-1 1-2261,-2 2 0,1 2 0,-20-3 0,-4-4 0,13 11 2882,8-5-2882,2 10 1785,4 1-1785,-8 10 0,-1 9 0,13-8 0,-1 2 2787,0 2 0,-1 1-2787,0 2 0,0 1 0,2 1 0,1 2 0,2-1 0,2 5 0,4 6 0,3 5 0,0 0 0,1-6 0,1-1 0,1 3 0,1 1 0,1 4 0,1-1 0,2-1 0,2 3 0,2-1 0,2-1 0,0-3 0,2-1 0,2-1 0,6 12 0,6-5 0,2-14 0,3-4 0,1-4 0,2-4 0,1-9 0,3-3 0,2 2 0,0-2 0,-2-7 0,-1-3 0,0 0 0,-1-3 585,24-11-585,-21 0 0,-6-3 0,-21 7 0,-6 0 0,-7 5 1037,0 7-1037,2 2 0,7 2 0,3-3 0,4-4 0,4-4 0,0 1 0,4-3 0,-3 2 0,-10 3 0,-15 8 0,-1 1 0,-3 5 0,19-5 0,2 2 0,6-2 0,1 1 0,-3-1 0,0 2 0,-3 1 0,-1-4 0,1-5 0,9-12 0,3-11 0,13-15 0,-12 14 0,1-3 0,1-2 0,-1-1-748,2-5 0,-2 0 748,-2-1 0,-1 0 0,0-5 0,-2-1 0,-4 3 0,-1 0 0,-1 0 0,-4 2-330,-4 2 1,-3 1 329,-3 6 0,-2 2 0,-11-18 0,6 21 0,0 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05:45.0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15275 5757 8191,'-12'15'0,"6"2"5063,-1 22-5063,7-6 2818,0 6-2818,2-18 1719,2-4-1719,7-15 6784,0-8-6784,8-9 0,-4-10 0,6-10 0,-9 2 0,1-6 0,-9 18 0,-2 9 0,-3 17 0,-1 49 0,7-1 0,-4-11 0,-1 0-495,3-7 1,-1-2 494,-1-2 0,-2-1 0,-3 25 0,3-2 0,-7-13 0,5-11 0,-5-10 0,1-10 0,-12-1 0,-9-3 989,-12-1-989,-14-14 0,24 3 0,-1-2 0,1-5 0,1-3 0,-1-4 0,2 0 0,1-3 0,9 1 0</inkml:trace>
  <inkml:trace contextRef="#ctx0" brushRef="#br0" timeOffset="16025">9751 7561 24575,'26'19'0,"0"0"0,6-3 0,3 1 0,4 3 0,4 1 0,1-2-1099,3-1 0,0-2 0,2 0 1099,-10-2 0,1 0 0,0 0 0,0 1-1125,2-1 0,0 0 0,0 0 1,0 2 1124,2 0 0,0 2 0,-1 0 0,0 0 0,-4-1 0,0 0 0,-1 1 0,0 1-261,-1 0 0,0 2 0,-1 0 0,0 0 261,6 4 0,-1 0 0,0 0-540,-1 2 1,-1 0-1,-2-1 540,10 7 0,-4-1 61,-5-6 0,-4-2-61,5 11 0,-21-20 0,-13-8 0</inkml:trace>
  <inkml:trace contextRef="#ctx0" brushRef="#br0" timeOffset="16487">11268 7970 8191,'4'9'0,"1"0"5063,2 3-5063,13 7 2818,2 8-2818,14 6 0,-19-11 0,1-1 1719,13 12-1719,-3 7 0,-15-12 0,-10 4 6784,-7 0-6784,-13 2 0,-1-5 0,-19 8 0,10-16 0,0-2 0,4-2 0,0-2 0,-3 1 0,3-3 0,7-5 0,8-6 0</inkml:trace>
  <inkml:trace contextRef="#ctx0" brushRef="#br0" timeOffset="18267">12337 8510 24575,'0'19'0,"-2"7"0,8-1 0,-2 7 0,3-7 0,-1-5 0,-3-11 0,-1-5 0</inkml:trace>
  <inkml:trace contextRef="#ctx0" brushRef="#br0" timeOffset="18433">12344 8332 8191,'-13'-5'0,"9"-2"1265,1 2 1,6 0 0,1 3 0</inkml:trace>
  <inkml:trace contextRef="#ctx0" brushRef="#br0" timeOffset="18739">12633 8319 8191,'4'-14'0,"-4"2"5063,0 3-5063,-6-1 2818,-3 5-2818,-1 5 1719,-4 9-1719,5 11 6784,-1 12-6784,6 14 0,1-16 0,1 2 0,4 2 0,1 2 0,4 2 0,2 0 0,1-3 0,2 0 0,1-3 0,0-3 0,8 11 0,-11-17 0,-5-16 0</inkml:trace>
  <inkml:trace contextRef="#ctx0" brushRef="#br0" timeOffset="18913">12617 8662 8191,'16'-14'0,"23"6"0,11 0 1304,-15-1 0,0 0 1,5-1-1305,4 0 0,5 1 0,0-1 0,-6 1 0,3-3 0,-5 1 0,-1 0 0,0-1 0</inkml:trace>
  <inkml:trace contextRef="#ctx0" brushRef="#br0" timeOffset="19219">13578 8376 8191,'-6'0'0,"21"-4"4651,28-7-4651,-13 3 0,3 0 0,11-3 0,1-1 0,-7 1 0,-3 0 573,-2 5 1,-4 0 0,0-3-1,-21 9 1</inkml:trace>
  <inkml:trace contextRef="#ctx0" brushRef="#br0" timeOffset="19417">13887 8329 8191,'-12'7'0,"4"0"5063,10 13-5063,-1 8 2818,7 18-2818,-3 3 0,1-3 1719,-2-14-1719,-4-12 0,0-11 0,0-5 0</inkml:trace>
  <inkml:trace contextRef="#ctx0" brushRef="#br0" timeOffset="19609">13844 8653 8450,'5'0'0,"16"-3"3923,25-10-3923,-9 5 0,3-1 0,9-5 0,1-1 1459,1 2 0,-1 1-1459,2 0 0,-6 1 0,3-1 0,-15 8 0</inkml:trace>
  <inkml:trace contextRef="#ctx0" brushRef="#br0" timeOffset="20281">14752 8530 8191,'0'12'0,"4"8"5063,1 12-5063,3 2 2818,2-2-2818,-2-14 1719,13-17-1719,-9-9 6784,11-15-6784,-9-2 0,-3 3 0,-4 3 0,-2 21 0,-5 0 0,7 11 0,-2-8 0,4-1 0,3-9 0,2-2 0,6-10 0,-2 4 0,-1-6 0,-8 12 0,-4-1 0</inkml:trace>
  <inkml:trace contextRef="#ctx0" brushRef="#br0" timeOffset="20693">15137 8564 8191,'-11'-7'0,"5"-4"5063,5 1-5063,-1 1 2818,-3 9-2818,-2 5 1719,-3 8-1719,7 0 6784,0 0-6784,11-4 0,4-8 0,5-6 0,3-10 0,-6 5 0,-4 3 0,-10 14 0,0 3 0,0 2 0,10-7 0,8-4 0,7-9 0,20-7 0,-24 6 0,6 0 0</inkml:trace>
  <inkml:trace contextRef="#ctx0" brushRef="#br0" timeOffset="20935">15374 8506 8191,'-1'-5'0,"4"8"5063,-2 1-5063,10 7 2818,-1-5-2818,2 2 1719,-7 11-1719,-3-8 6784,-4 9-6784,-3-11 0,-1-3 0,-1 3 0,-3-4 0,5-1 0,1-2 0</inkml:trace>
  <inkml:trace contextRef="#ctx0" brushRef="#br0" timeOffset="21877">16234 8122 24575,'-2'12'0,"4"16"0,-1 8 0,-1-4 0,-1 4-1866,-2 6 0,-1 1 1866,-1 3 0,-1 1 0,-1 5 0,2 0 0,1-8 0,1-2 0,0-5 0,1-4 1161,2 9-1161,8-32 611,6-28-611,16-22 0,-15 16 0,0-1 0,4-1 0,1 2 0,4 1 0,-5 28 1960,-11 17-1960,-12 17 0,0-7 0,-3-7 0,-2-1 0,1-10 0,-6-3 0,0-4 0,1-4 0,2-8 0,2-11 0,6 5 0,-1-4 0</inkml:trace>
  <inkml:trace contextRef="#ctx0" brushRef="#br0" timeOffset="22167">16614 8363 24575,'10'24'0,"0"1"0,-6 20 0,-5-3 0,0 11 0,-3-6 0,8-7 0,-3-12 0,4-9 0,0-14 0,0-5 0,-1-1 0,-2-3 0</inkml:trace>
  <inkml:trace contextRef="#ctx0" brushRef="#br0" timeOffset="22303">16768 8578 8191,'-5'10'0,"0"-2"5063,2 4-5063,1-3 704,4 0 1,-1-4-1,1-1 1</inkml:trace>
  <inkml:trace contextRef="#ctx0" brushRef="#br0" timeOffset="22450">16834 8420 8191,'-6'-5'0,"3"-3"0,-2 7 0,5-3 0</inkml:trace>
  <inkml:trace contextRef="#ctx0" brushRef="#br0" timeOffset="22793">16908 8539 8191,'-5'10'0,"1"-2"5063,4 5-5063,0-4 2818,0 0-2818,5-12 1719,8-11-1719,3-12 6784,15-7-6784,-16 12 0,6 9 0,-12 23 0,-4 2 0,-2 11 0,-5-7 0,3-4 0,1 0 0,15-8 0,11-1 0,-8-4 0,0 0 0</inkml:trace>
  <inkml:trace contextRef="#ctx0" brushRef="#br0" timeOffset="23284">17254 8575 8191,'-5'-13'0,"2"-4"5063,1 7-5063,2-2 2818,-4 5-2818,-8 13 1719,3 2-1719,-2 12 6784,11-3-6784,6-3 0,2-8 0,3-4 0,2-10 0,-5-3 0,8-10 0,-4-11 0,6-14 0,-8 19 0,0-1 0,1-3 0,-2 0 0,3-17 0,-3 13 0,-17 41 0,1 22 0,-1 7 0,1 5 0,3 5 0,2 3-1038,3-11 0,0 1 0,3 1 1038,2 2 0,2 0 0,2-2 0,7 14 0,2-3-454,1-8 1,0-4 453,-3-11 0,0-4 0,-2-4 0,-5-8 0</inkml:trace>
  <inkml:trace contextRef="#ctx0" brushRef="#br0" timeOffset="24168">18578 8546 8191,'-12'5'0,"2"-1"5063,-3 1-5063,4-2 2818,0-1-2818,18-2 0,18 0 0,2-2 0,4-1 859,4 0 1,4-1-860,7-1 0,1-1 0,-2 0 0,-1 0 0,9 0 0,-4 1 1356,-22 1 1,-2 1 0,22-2 0,-45 5 0</inkml:trace>
  <inkml:trace contextRef="#ctx0" brushRef="#br0" timeOffset="24425">19051 8421 8191,'-1'5'0,"5"-1"5063,23 0-5063,0 0 2818,11 8-2818,-15 1 1719,-5 4-1719,-13 0 6784,-6 7-6784,-5-6 0,-11 15 0,7-17 0,-7 3 0,14-14 0,-1-3 0</inkml:trace>
  <inkml:trace contextRef="#ctx0" brushRef="#br0" timeOffset="24985">20353 8327 8191,'-12'5'0,"-2"0"5063,-3 1-5063,-3 8 2818,-1 1-2818,5 6 1719,5-4-1719,10-5 6784,16-3-6784,4-4 0,20 2 0,-6 1 0,-4 2 0,-14 2 0,-14 1 0,-6-3 0,-2 2 0,-2-5 0,0 0 0,2-9 0,2 3 0,3-5 0</inkml:trace>
  <inkml:trace contextRef="#ctx0" brushRef="#br0" timeOffset="25176">20447 8344 8191,'3'-5'0,"22"-6"5063,17-1-5063,6-2 2818,-10 6-2818,-18 2 0,-11 3 0,-5 1 0</inkml:trace>
  <inkml:trace contextRef="#ctx0" brushRef="#br0" timeOffset="25384">20623 8176 8191,'-7'1'0,"0"6"5063,5 20-5063,-1 13 0,3-10 0,0 1 1409,-2 1 0,-1-1-1409,3 0 0,-1 0 0,-3 15 429,10-16 1,-5-14 0,5-10 0</inkml:trace>
  <inkml:trace contextRef="#ctx0" brushRef="#br0" timeOffset="25512">20689 8497 8191,'11'1'0,"-5"2"5063,-4 6-5063,-4-1 0,2-3 0,0-1 0</inkml:trace>
  <inkml:trace contextRef="#ctx0" brushRef="#br0" timeOffset="25636">20756 8313 8191,'-9'-5'0,"2"-3"0,2 7 0,3-3 0</inkml:trace>
  <inkml:trace contextRef="#ctx0" brushRef="#br0" timeOffset="25862">20854 8242 24575,'8'34'0,"0"6"0,-3 0 0,-5 7 0,1 7 0,-4-22 0,9-3 0,-5-25 0,3-4 0</inkml:trace>
  <inkml:trace contextRef="#ctx0" brushRef="#br0" timeOffset="26084">21069 8178 8191,'-5'6'0,"4"38"5063,-2-9-5063,4 1 0,0 2 0,-3-9 0,0-2 0,2 11 0,0-8 0,0-26 0</inkml:trace>
  <inkml:trace contextRef="#ctx0" brushRef="#br0" timeOffset="27065">22196 8038 8191,'-9'-6'0,"4"24"5063,5 10-5063,0 1 0,1 4 0,2 4 0,-1 2 1409,-4 0 0,-1 0-1409,0 0 0,0-2 0,-2-7 0,0-5 1719,7-8-1719,6-41 0,5 0 0,3-4 0,-2-6 0,0 0 6784,18-8-6784,-12 18 0,-7 33 0,-4 19 0,-1 6 0,1 4 0,-5-12 0,-2-6 0,-7-8 0,-2-5 0,-5 3 0,-9-4 0,6 0 0,-4-6 0,14-1 0,1-3 0</inkml:trace>
  <inkml:trace contextRef="#ctx0" brushRef="#br0" timeOffset="27376">22426 8285 24575,'19'-1'0,"9"-6"0,8-11 0,-3 1 0,-11 0 0,-17 7 0,-6 3 0,-9 6 0,0 8 0,0 6 0,4 11 0,0-9 0,10 4 0,12-18 0,12-2 0,12-12 0,-14 7 0,-5-2 0</inkml:trace>
  <inkml:trace contextRef="#ctx0" brushRef="#br0" timeOffset="27854">23369 8175 8191,'-4'-7'0,"-5"5"5063,-1 2-5063,-3 11 2818,4 7-2818,-1 7 1719,8-3-1719,3-5 6784,9-15-6784,10-8 0,2-9 0,5-5 0,-11 10 0,-5 15 0,-7 10 0,-1 5 0,4-10 0,3-10 0,7-10 0,10-10 0,-8-2 0,-1 8 0,-13 6 0</inkml:trace>
  <inkml:trace contextRef="#ctx0" brushRef="#br0" timeOffset="28273">23554 8024 24575,'0'14'0,"3"2"0,-3 4 0,6-1 0,-6 4 0,6 1 0,-2-5 0,2 1 0,-1-8 0,11-10 0,-3-4 0,11-8 0,-7 1 0,-5 7 0,-4 4 0,-6 11 0,-2-3 0,0 6 0,0-6 0,0 2 0,0-3 0,-2 0 0,1 0 0,-5 0 0,1-8 0,-11-8 0,10 0 0,-5-4 0</inkml:trace>
  <inkml:trace contextRef="#ctx0" brushRef="#br0" timeOffset="28912">23865 8030 24575,'0'21'0,"0"9"0,5 17 0,0 8 0,2-28 0,0 0 0,8 26 0,8-10 0,-4-13 0,3-7 0,-5-17 0,6-4 0,9-12 0,8-8 0,-3-4 0,-6 2 0,-17 4 0,-2 6 0,9-4 0,-10 4 0,7-5 0,-18 6 0,-4 6 0,-3 4 0,-2 16 0,1 5 0,7 16 0,10-8 0,18 2 0,-1-24 0,4-4 0,8-3 0,2-4-165,-3 0 0,1-1 1,0-3 164,0-2 0,-1-1 0,-2 0 0,3 3 0,-4-1 0,13-7 0</inkml:trace>
  <inkml:trace contextRef="#ctx0" brushRef="#br0" timeOffset="29775">24935 8379 24575,'22'-5'0,"6"-2"0,-3-4 0,13-2 0,-4-4 0,4 0 0,-18 4 0,-3-2 0,-18 7 0,-2-3 0,-9 11 0,-2 2 0,1 5 0,-7 7 0,9 13 0,0 10 0,11 9 0,13-3 0,11-6 0,-1-23 0,4-3 0,8-2 0,3-5-1084,11-5 0,1-4 1084,-2 0 0,-1-2 0,-3-2 0,-5 1 0,0-3 0,-18 7 0</inkml:trace>
  <inkml:trace contextRef="#ctx0" brushRef="#br0" timeOffset="30009">25538 8361 8191,'3'6'0,"2"0"5063,13 7-5063,-1-2 2818,-4-1-2818,0 0 0,-8-5 0,-1-1 0</inkml:trace>
  <inkml:trace contextRef="#ctx0" brushRef="#br0" timeOffset="30199">25605 8357 8191,'-9'2'0,"2"2"5063,-10 16-5063,0 4 2818,-11 14-2818,-4-1 0,10-9 0,4-9 0,13-12 0</inkml:trace>
  <inkml:trace contextRef="#ctx0" brushRef="#br0" timeOffset="31295">25916 8332 8191,'-9'-2'0,"-1"10"5063,5-5-5063,-3 14 0,8 9 0,-3 14 0,3-7 0,0 2 0,0 7 0,0 1 475,-2 6 0,-1 1-475,-3 4 0,0-1 0,2-3 0,0-1 0,-4-2 0,1-3 976,4-10 0,1-4-976,-4 11 5974,-2-47-5974,7-29 0,2 3 0,-1-6-964,0-9 0,2-4 964,2 1 0,2-1 0,-2 13 0,0 0 0,0 1 0,1-7 0,2 2 1092,7 0 0,0 5-1092,-1 2 0,8 11 0,-8 25 0,7 5 0,-2 3 2189,2-2-2189,-7 0 0,-6 3 0,-2-2 0,-6 9 0,-2-7 0,-6 3 0,-2-3 0,1-5 0,-6 0 0,8-13 0,-1 6 0,7-5 0</inkml:trace>
  <inkml:trace contextRef="#ctx0" brushRef="#br0" timeOffset="31651">26199 7950 8191,'0'19'0,"2"-4"5063,7 22-5063,0 3 0,5 8 0,-9 5 0,4-6 0,-8 1 0,3-15 2818,-4-5-2818,0-15 0,0-8 0,0-1 0</inkml:trace>
  <inkml:trace contextRef="#ctx0" brushRef="#br0" timeOffset="32419">26402 8219 24575,'9'2'0,"0"-2"0,-11-3 0,-4 6 0,-8-1 0,3 12 0,3 6 0,5-1 0,3 1 0,5-10 0,8-3 0,0-9 0,11-1 0,-8-10 0,1 3 0,-9-2 0,-6 3 0,5 11 0,2 1 0,6 9 0,2-7 0,6-2 0,3-7 0,-1 1 0,-5-1 0,-4-4 0,-10 7 0,2-4 0</inkml:trace>
  <inkml:trace contextRef="#ctx0" brushRef="#br0" timeOffset="32552">26692 8222 8191,'2'6'0,"0"1"5063,0 2-5063,-1 3 2818,3-2-2818,-2 3 429,1-4 1,-1-4 0,-2-1 0</inkml:trace>
  <inkml:trace contextRef="#ctx0" brushRef="#br0" timeOffset="32703">26737 8125 8191,'-7'-9'0,"0"0"0,4 4 0,1 1 0</inkml:trace>
  <inkml:trace contextRef="#ctx0" brushRef="#br0" timeOffset="33121">26816 8165 8191,'2'7'0,"2"0"5063,-1 2-5063,-1 0 2818,0 3-2818,-2-2 1719,0 6-1719,0-6 6784,2-5-6784,11-19 0,4-15 0,-1 7 0,2 0 0,16-17 0,-8 13 0,-4 15 0,-15 16 0,-1 5 0,1 10 0,3 6 0,-2-1 0,2-1 0,-4-7 0,-1-4 0,2 0 0,-4-8 0,1-1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57:29.1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28031 10440 24575,'-11'-19'0,"-2"-1"0,6 12 0,-7-4 0,4 7 0,-7 3 0,3 5 0,-7 22 0,0 10 0,5-3 0,0 3 0,1 1 0,0 4 0,3-1 0,5 12 0,8-3-624,5-5 0,9-4 624,10-7 0,7-7 0,6-11 0,5-7-133,8-5 1,-2-5 0,-18-1-1,-3 0 1,19-7 0</inkml:trace>
  <inkml:trace contextRef="#ctx0" brushRef="#br0" timeOffset="336">28620 10519 8191,'-17'-9'0,"0"3"5063,0 6-5063,-3 11 2818,-3 11-2818,0 20 1719,23 13-1719,9-17 0,23-6 6784,6-36-6784,-2-11 0,-4-10 0,-13 1 0,-16-6 0,-16 2 0,-10-7 0,-11 2 0,6 8 0,9 11 0,12 9 0</inkml:trace>
  <inkml:trace contextRef="#ctx0" brushRef="#br0" timeOffset="675">28828 10442 8191,'3'14'0,"-1"2"5063,-2 11-5063,-4 6 0,-2 20 0,-2-11 0,6 3 2818,1-23-2818,22-24 0,3-21 0,0-1 0,3-4 207,4-6 1,1 0-208,0 2 0,0 0 2986,-1 3 1,-3 3-2987,4-1 0,-12 18 0,-16 25 0,-2 12 0,-6 12 0,7 0 1932,-3-2-1932,6-16 183,2-5-183,-1-12 0,-2-3 0,-1-2 0</inkml:trace>
  <inkml:trace contextRef="#ctx0" brushRef="#br0" timeOffset="842">29234 10411 24575,'31'-16'0,"-1"-1"0,7-3 0,1 1 0,-2 2 0,-1 1 0,2-3 0,-4 1 0,6 0 0,-18 6 0</inkml:trace>
  <inkml:trace contextRef="#ctx0" brushRef="#br0" timeOffset="1024">29518 10006 8191,'-8'12'0,"-1"21"1803,2-7 1,0 3-1804,-2 18 0,0 4 0,1-15 0,0 1 0,0 0 0,0 1 0,0 1 0,0-2 0,-1 11 0,1-5 0,3-10 0,2-4 0,-1 2 0,8-17 0</inkml:trace>
  <inkml:trace contextRef="#ctx0" brushRef="#br0" timeOffset="1159">29549 10475 8191,'-4'13'0,"7"-4"0,-6-5 0,7-4 0</inkml:trace>
  <inkml:trace contextRef="#ctx0" brushRef="#br0" timeOffset="1634">29699 10362 8191,'-4'32'0,"2"-3"0,-1 1 5063,-6 15-5063,5-14 0,0-1 2818,-1-2-2818,9-15 1719,20-28-1719,19-16 0,-14 9 0,1 0 3392,-5 2 0,0 4-3392,13 2 0,-23 16 0,-10 12 0,-5-2 0,4-5 0,1-6 0,17-13 0,7-7 0,-2 1 0,3-2 0,15-10 0,2 1 0,-10 6 0,-3 6 0,10 9 0,-29 18 0,-18 34 0,-5-8 0,3 2 0,7-18 0,3-11 0,5-5 0,7-15 0,14-4 0,-5-10 0,-2 10 0,-14 5 0</inkml:trace>
  <inkml:trace contextRef="#ctx0" brushRef="#br0" timeOffset="1743">30363 10396 8191,'5'6'0,"1"-3"5063,11-3-5063,11-5 704,12-3 1,-14 2-1,-5 2 1</inkml:trace>
  <inkml:trace contextRef="#ctx0" brushRef="#br0" timeOffset="1875">30642 10301 24575,'32'-8'0,"3"-1"0,2 0 0,12-6 0,-18 6 0,-2 2 0,-9-1 0</inkml:trace>
  <inkml:trace contextRef="#ctx0" brushRef="#br0" timeOffset="2084">30766 9980 8191,'0'13'0,"9"13"5063,-7 21-5063,0-7 0,-1 3 0,-3 4 0,-3 1 366,0-11 0,-1 2 0,0-2-366,-1 7 0,1-2 838,0-3 0,1-3-838,5 4 1477,5-14 1,1-17 0,-2-5-1</inkml:trace>
  <inkml:trace contextRef="#ctx0" brushRef="#br0" timeOffset="2250">30905 10442 24575,'-2'22'0,"1"-3"0,3-10 0,7-4 0,12-9 0,3-14 0,-6 6 0,-6-4 0</inkml:trace>
  <inkml:trace contextRef="#ctx0" brushRef="#br0" timeOffset="2460">31080 10350 8191,'-6'17'0,"-1"9"2531,0 2 1,-1 4-2532,-1 5 0,1 4 0,-1 11 0,-1 2 406,-1 0 0,0 0-406,2 0 0,0-2 0,-4-5 0,-2-3 421,-1-1 1,-2-1-422,-3-2 0,-3-2 0,-6 1 0,-3-2 0,5-9 0,-3 0 0,-1-1 0,-4 0 0,-2 0 0,-1 0 532,-6 0 0,-2-2 0,-1 0-532,9-6 0,-1-1 0,0-1 0,-1-1 0,0-2 0,-1-2 0,-1-1 0,0-3-204,-1-3 0,-2-3 0,2-1 0,4 0 1,-12 5-1,5-5 0,10-9 0,0-1 1</inkml:trace>
  <inkml:trace contextRef="#ctx0" brushRef="#br0" timeOffset="8704">19089 12172 24575,'-4'-13'0,"0"0"0,13-6 0,1-10 0,10-9 0,3-6 0,-2 7 0,1-4-1831,2-2 0,4-6 0,1-2 0,-3 4 1831,0-2 0,-1 2 0,2-3 0,-4 10 0,1-3 0,2 0 0,-1 0 0,-2 1 0,0-3 0,-2 1 0,0 1 0,1 0 0,4 0 0,1 0 0,1 0 0,0 1 0,0-3 0,-1 1 0,1-1 0,1 2 0,0 3 0,0 0 0,1 2 0,1-2-832,1 0 0,0-1 0,1 0 0,-1 2 832,0 2 0,1 1 0,-1 0 0,2 0 0,1-2 0,0 0 0,2 1 0,0 0-700,1 1 0,2 2 0,0-1 0,-1 1 700,1 0 0,0-1 0,0 1 0,0 0 0,-1 2 0,0 0 0,0 1 0,0 1-188,-2 3 1,-1 1-1,0 0 1,2 0 187,8-2 0,2-1 0,0 2 0,-2 2 0,2 2 0,-2 3 0,2 1 0,-4 3 0,1 1 0,0 0 0,-2 3 0,-2 0 0,-1 3 0,0 1 0,4 3 0,1 1 0,0-1 0,3-1 0,0 0 0,1 1 0,3 2 0,2 1 0,-1 0 180,2-2 1,1-1-1,-1 2-180,1 4 0,-1 1 0,0-1 0,1-1 0,-1 0 0,0 2 346,-13 1 1,0 2-1,-1 0 1,0 0-347,11 1 0,-2 0 0,1 2 0,1 1 0,1 2 0,-2 0 0,-2-1 0,-1 0 0,0 2 0,2 1 0,1 2 0,-1 0 0,-2-2 0,1-1 0,-2 2 0,2 3 0,-1 2 0,-1-1 0,-1-1 0,0 0 0,0 1 0,-2 1 0,0 2 0,0 1 0,0 2 0,0 0 0,-1 2 0,-1 0 0,0 2 0,-1 0 0,-2 2 0,-1 2 0,-1 1 0,1 1 0,0 2 0,-2 0 0,-4-1 0,-1 0 0,-1 1 731,-1-1 1,0 2 0,0 2-732,0 2 0,2 3 0,-1 0 0,-1 0 0,-6-8 0,-1-1 0,0 1 0,1 1 0,0 1 0,0 1 0,1 2 0,0-1 0,-2-2 0,1 3 0,0-1 0,-2-1 0,0 1-483,0 0 0,-2 0 0,0 1 0,1 0 483,1 0 0,0 1 0,0 0 0,-1 1 0,0-1 0,-1 0 0,0 0 0,1 0 0,0 0 0,1 0 0,0 0 0,0 0 0,0-2 0,-1 1 0,1-1 0,1 0 130,2 3 1,1-1-1,1 2 1,2 1-131,-2-5 0,1 2 0,1 2 0,1-1 0,-1 0 0,-1-1 0,0-1 0,-1 0 0,0-1 0,0 0 0,2 3 0,2 1 0,1 2 0,1 2 0,0-1 0,-1-1 0,-2-3-333,3 6 1,-2-3 0,-1 0 0,0 0 332,-4-8 0,1 0 0,-1 1 0,0-1 0,0 0 0,3 9 0,1-1 0,-2 0 0,1 0-385,0-1 0,0-1 0,0 0 0,-1 1 385,-1-1 0,-2 0 0,1 0 0,-1 0 401,-1-3 1,-1-1 0,1 1 0,-1-1-402,1-1 0,-1 0 0,1 0 0,-2-2 0,3 6 0,-1-1 0,0-1 221,0-2 1,0-1 0,-2-2-222,2 5 0,-1-2 1909,-6-7 0,-2-3-1909,7 10 4649,-13-19-4649,-1-8 1499,-8-11-1499,-3-6 518,-4-8 0,1 3 1,2 3-1</inkml:trace>
  <inkml:trace contextRef="#ctx0" brushRef="#br0" timeOffset="19392">26696 8351 8191,'7'8'0,"-1"-4"5063,10-4-5063,4-4 2818,6-6-2818,12-8 0,-2-9 0,-11 5 0,-1-2 0,-5 0 0,-2-3 679,3-4 0,-3-1-679,-5-16 6605,-14 6-6605,-25 21 0,-10 9 0,-12 26 0,5 14 0,21 1 0,3 6-960,2 4 1,4 2 959,2 5 0,6 1-613,5-4 0,5-1 613,4-5 0,6-4 227,9-9 1,6-6-228,7-8 0,1-5 0,9 2 0,1-17 0</inkml:trace>
  <inkml:trace contextRef="#ctx0" brushRef="#br0" timeOffset="19710">27245 8169 8191,'-10'2'0,"3"6"5063,2 17-5063,3 8 2818,9 7-2818,-3-8 1719,8-12-1719,-1-11 6784,-1-9-6784,7-22 0,2-15 0,-8 8 0,0-3 0,-1 3 0,0 1 0,4-13 0,-3 38 0,-1 40 0,-3 16 0,-2-21 0,-1-2 0,-1 10 0,6-16 0,2-18 0,18-23 0,-7-1 0,0-1 0,8-7 0,0-5 0</inkml:trace>
  <inkml:trace contextRef="#ctx0" brushRef="#br0" timeOffset="19925">27729 7975 24575,'-14'16'0,"-3"17"0,3 15 0,8 7 0,7-15 0,19-14 0,9-22 0,11-14 0,-15-3 0,0-5 0,-1-6 0,-2 0 0,7-7 0,-9 2 0</inkml:trace>
  <inkml:trace contextRef="#ctx0" brushRef="#br0" timeOffset="20100">27980 7774 8191,'3'-47'0,"1"1"0,-1 12 0,-1 4 5063,-6-1-5063,-4 38 0,-12 28 0,10-9 0,0 3 0,-3 8 0,0 2 0,3 0 0,3 0 1409,2-3 0,3-2-1409,2 9 1719,26-17-1719,3-30 0,-3 6 0,-5-10 0</inkml:trace>
  <inkml:trace contextRef="#ctx0" brushRef="#br0" timeOffset="20358">28147 7786 8191,'-2'9'0,"-6"10"5063,4 2-5063,1 11 2818,9-6-2818,13-3 1719,4-10-1719,8-13 6784,-5-3-6784,-5-13 0,-17-3 0,-6 1 0,-12 0 0,3 9 0,-1 6 0,3 5 0,-1 3 0</inkml:trace>
  <inkml:trace contextRef="#ctx0" brushRef="#br0" timeOffset="21061">28438 7743 24575,'-9'2'0,"1"6"0,18 3 0,19-1 0,6 0 0,5-4 0,-24 17 0,-16 1 0,-12 8 0,0-7 0,-2-9 0,15-9 0,16-27 0,10-10 0,-4 4 0,1-1 0,-1 1 0,-1 3 0,7-3 0,-13 14 0,-18 26 0,-3 3 0,9-4 0,1-2 0,21-11 0,4-11 0,-4 1 0,1-1 0,17-22 0,-2 5 0,-18 1 0,-14 22 0,-9 13 0,-5 7 0,1 5 0,6-13 0,6-3 0,11-9 0,14-15 0,9-10 0,-20 11 0,-1-1 0,9-10 0,-10 4 0,-20 14 0,-4 12 0,-5 7 0,-1 17 0,8-6 0,12 2 0,22-12 0,19-14 0,5-5 0,-18 4 0,-1 0 0,12-5 0,-6 1 0,-17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58:27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9980 6750 8191,'0'-12'0,"0"2"5063,-7-3-5063,0 8 2818,-33 21-2818,6 1 0,3 2 0,-1 3 0,-7 11 0,8-3 1719,18-7-1719,15-12 6784,21-7-6784,30-1 0,-18-3 0,1 0 0,4 1 0,-2 2 0,-7 2 0,-4 2 0,3 14 0,-32 14 0,-19 7 0,2-14 0,-3 0 0,-2-3 0,1-2 0,-11 14 0,15-45 0,16 6 0,7-26 0</inkml:trace>
  <inkml:trace contextRef="#ctx0" brushRef="#br0" timeOffset="343">10201 6336 24575,'7'38'0,"1"0"0,1 0 0,-3 3 0,-4 10 0,-3 2 0,4-2 0,-2-1 0,-4-5 0,1-3 0,6-6 0,3-6 0,-1-7 0,25-32 0,-9-26 0,-5 7 0,1-1 0,-3 2 0,-1 3 0,7-9 0,-6 19 0,-3 28 0,-5 7 0,5 18 0,5-3 0,5-8 0,8-11 0,4-26 0,-16 6 0,-1-9 0</inkml:trace>
  <inkml:trace contextRef="#ctx0" brushRef="#br0" timeOffset="957">10630 6711 8191,'0'-26'0,"-2"6"5063,-3 10-5063,-5 10 2818,-7 10-2818,-6 14 1719,4-1-1719,6 3 6784,12-17-6784,9-4 0,15-22 0,13-14 0,-19 10 0,1-1 0,20-19 0,-23 39 0,-5 4 0,4 28 0,-3-21 0,20-6 0,1-8 0,-6 3 0,2 6 0,-15 15 0,-7 19 0,-3 11 0,-3-13 0,0 2 0,0-2 0,0-1 0,-2 7 0,-1-1 0,3-1 0,-1-3 0,-3-8 0,0-2 0,3 18 0,-5-33 0,6-32 0,-8-32 0,7 6 0,1-6-1226,-2 11 1,0-3 0,1 0 1225,3-2 0,2-1 0,1 0 0,0 1 0,1-1 0,2 4-392,6-4 1,3 5 391,-4 10 0,1 8 0,13 8 0,-6 28 0,-3 9 0,1 27 0,-11-7 0,-9-11 0,-2 0 3505,-7 12-3505,-5-8 954,3-18-954,0-27 0,6 8 0,-1-11 0</inkml:trace>
  <inkml:trace contextRef="#ctx0" brushRef="#br0" timeOffset="1250">11024 6499 8191,'7'4'0,"30"-13"5063,-7-5-5063,-5 2 0,-1-1 2818,1-10-2818,-16 3 1719,-7 6-1719,-9 3 6784,-3 9-6784,-1 9 0,-11 18 0,14 8 0,-4 1 0,19-7 0,9-14 0,10-11 0,12-7 0,9-10 0,-20 3 0,0 0 0,2-1 0,-3 1 0,7-5 0,-13 4 0</inkml:trace>
  <inkml:trace contextRef="#ctx0" brushRef="#br0" timeOffset="3926">26360 6126 24575,'-16'-18'0,"-1"7"0,7 12 0,-11 19 0,4 22 0,8-13 0,3 1 0,1 5 0,5 0 0,11 16 0,24-16 0,-8-31 0,4-7-168,8-5 1,0-2 0,12-5 0,-11-6 0</inkml:trace>
  <inkml:trace contextRef="#ctx0" brushRef="#br0" timeOffset="4178">26748 6019 8191,'-22'20'0,"4"1"5063,-3 13-5063,14-9 2818,8-4-2818,18-12 1719,6-11-1719,9-12 6784,-5-7-6784,-13-6 0,-21 7 0,-17 3 0,-10 9 0,15 4 0,2 4 0</inkml:trace>
  <inkml:trace contextRef="#ctx0" brushRef="#br0" timeOffset="4340">26952 5702 8191,'-10'-10'0,"0"4"5063,-3 21-5063,8 25 0,3-10 0,2 3 923,3 9 0,5 0-923,4-1 0,3-2 654,-1-5 1,3-4-655,6-5 0,-1-4 0,-1-1 0,0-8 0</inkml:trace>
  <inkml:trace contextRef="#ctx0" brushRef="#br0" timeOffset="4753">27201 5936 8191,'-9'4'0,"0"11"5063,1 7-5063,10 10 2818,4-10-2818,24-2 1719,-3-18-1719,14-11 6784,-20-5-6784,-4-15 0,-33-7 0,4 13 0,-11-2 0,28 26 0,15 0 0,34 2 0,-26-3 0,0 0 0,27 0 0,-20 2 0,-18 3 0,-13 2 0,-4 5 0,3-10 0,6-6 0,22-32 0,-11 15 0,1 0 0,1-1 0,0 2 0,10-4 0,-17 31 0,-11-1 0,-4 8 0</inkml:trace>
  <inkml:trace contextRef="#ctx0" brushRef="#br0" timeOffset="5328">26544 6856 8191,'9'-22'0,"1"21"5063,-9 28-5063,3 2 0,1 4 0,-4 5 0,-1 2 936,5 6 1,0-1-937,-3-11 0,1-3 1846,7 17-1846,2-36 6378,6-25-6378,13-29 0,-11 10 0,-2-2-642,0-6 0,-1 0 642,-3 4 0,-1 2 1142,2-3-1142,-6 38 0,4 26 0,2 20 0,7 0 0,-5-14 0,1-8 0,-5-20 0,-7-3 0,2-5 0</inkml:trace>
  <inkml:trace contextRef="#ctx0" brushRef="#br0" timeOffset="5945">26974 6840 8191,'-7'7'0,"5"4"5063,4 9-5063,9 5 2818,2-2-2818,0-6 1719,3-14-1719,-5-9 6784,6-20-6784,-2-7 0,-1-7 0,-3 11 0,-3 28 0,-3 9 0,5 15 0,-3-9 0,7-3 0,6-10 0,22-23 0,-10 2 0,7-14 0,-23 23 0,4 4 0,-2-2 0,9-4 0,-11-8 0,-3 4 0,-10 1 0,-8 5 0,1 6 0,-9 9 0,9 9 0,3 11 0,7-6 0,6 4 0,37-18 0,2-14 0,-11-2 0,-1-4 0,-8 1 0,-4-1 0,6-7 0,-16 11 0</inkml:trace>
  <inkml:trace contextRef="#ctx0" brushRef="#br0" timeOffset="57340">11260 10637 8191,'-2'8'0,"1"3"5063,-4 10-5063,-2 11 0,6 15 1409,-1-18 0,0 3-1409,2 9 0,0 1 0,-3 4 0,1 1-34,4 5 0,0 2 34,-3-17 0,-2 0 0,3 2 0,3 1 0,1 4 0,1-1 0,-1-2 0,-3 3 0,0-3 0,0 2 0,2 11 0,1 2 0,-1-6 0,0-5 0,-1-5 2949,-4-5 1,1-2-2950,4 14 0,-7-19 0,0-15 0,1-17 0,-6-21 0,5 13 0,0-9 0</inkml:trace>
  <inkml:trace contextRef="#ctx0" brushRef="#br0" timeOffset="57715">11161 11601 8191,'-9'6'0,"7"13"5063,7 7-5063,5 21 0,4-4 0,0 3 0,-6-11 0,-2-1 0,6 9 0,0-3 0,-3-6 2818,3-21-2818,15-51 0,0-9 859,-12 12 1,-2-1-860,0 8 0,-3 3 0,-4 1 0,1 9 0</inkml:trace>
  <inkml:trace contextRef="#ctx0" brushRef="#br0" timeOffset="73309">27512 8156 24575,'-8'-7'0,"-8"2"0,-9 10 0,-13 9 0,-5 14 0,6 0 0,-1 9 0,21-8 0,6-1 0,19-2 0,18-11 0,17-4 0,5-6 0,-8-5 0,-20 7 0,-29 7 0,-19 10 0,6-7 0,0-1 0,-13 6 0,15-4 0,13-14 0,11-6 0</inkml:trace>
  <inkml:trace contextRef="#ctx0" brushRef="#br0" timeOffset="73624">27862 8139 8191,'-23'0'0,"-3"0"5063,1 0-5063,1 5 2818,4 7-2818,-1 6 1719,8 3-1719,4-4 6784,17-6-6784,17-15 0,8-8 0,10-12 0,-8-2 0,-14 7 0,-12 11 0,-11 33 0,1-10 0,6 17 0,6-27 0,13-6 0,-13 0 0,3-3 0</inkml:trace>
  <inkml:trace contextRef="#ctx0" brushRef="#br0" timeOffset="73773">27947 8079 8191,'13'3'0,"14"-6"4086,26-8-4086,-18 1 0,1-2 0,0-1 0,0 0 576,-1-1 0,-4 1 1,-5-1-1,-5 5 1</inkml:trace>
  <inkml:trace contextRef="#ctx0" brushRef="#br0" timeOffset="73942">28167 7753 8191,'-13'31'0,"4"14"1912,7-13 0,0 3-1912,-1 9 0,1 2 0,1-3 0,0 0 0,-2 0 0,1-2 0,5 14 0,-3-26 0,3-21 0</inkml:trace>
  <inkml:trace contextRef="#ctx0" brushRef="#br0" timeOffset="74740">28312 8035 24575,'-9'27'0,"-1"0"0,1 27 0,-2 1 0,25-16 0,31-65 0,-3-1 0,-9-4 0,-2-3 0,-3-4 0,-4 5 0,-14 39 0,-5 31 0,-2-7 0,-3 11 0,4-31 0,18-22 0,3-6 0,17-15 0,-14 10 0,-2 13 0,-14 12 0,0 5 0,-9 2 0,5 0 0,-3-6 0,1-3 0,1-7 0,-2-6 0,1 3 0,-6-1 0,-1 9 0,-4 4 0,15 5 0,15-8 0,9 3 0,6-12 0,-19 9 0,-6 5 0,-11 2 0,0-2 0,1-5 0,8-9 0,7 1 0,18-6 0,4 5 0,11-4 0,-13 9 0,-16 1 0,-9 4 0</inkml:trace>
  <inkml:trace contextRef="#ctx0" brushRef="#br0" timeOffset="74931">29026 7788 8191,'-4'1'0,"-2"12"4641,3 29-4641,-1-9 0,-1 4 0,0 5 0,-2 2 1434,-1 2 1,-1-1-1435,2-8 0,1-4 0,-3 14 0,9-25 0,0-14 0</inkml:trace>
  <inkml:trace contextRef="#ctx0" brushRef="#br0" timeOffset="75073">29136 8033 8191,'-5'14'0,"-1"2"5063,4-6-5063,1 2 704,5-9 1,-1 1-1,1-6 1</inkml:trace>
  <inkml:trace contextRef="#ctx0" brushRef="#br0" timeOffset="75198">29249 7878 24575,'-5'4'0,"5"-1"0,1 1 0,3-2 0</inkml:trace>
  <inkml:trace contextRef="#ctx0" brushRef="#br0" timeOffset="75658">29353 7932 8191,'-4'7'0,"1"2"5063,-6 1-5063,9 0 2818,0 1-2818,9-7 1719,8-11-1719,-7-10 6784,5-3-6784,-11-4 0,7 15 0,-6 5 0,8 7 0,3 12 0,-6-6 0,12 13 0,-15-8 0,4 6 0,-11-6 0,3-20 0,5-7 0,14-18 0,10 10 0,-3 10 0,-4 11 0,-13 18 0,-6 18 0,-2-7 0,0 5 0,-4-25 0,0-5 0</inkml:trace>
  <inkml:trace contextRef="#ctx0" brushRef="#br0" timeOffset="80748">28245 10449 8191,'-9'0'0,"0"0"5063,0 3-5063,0 3 2818,0-1-2818,0 4 1719,0 0-1719,1 3 6784,1 2-6784,7 3 0,17 23 0,7-12 0,-3-7 0,2 0 0,13 0 0,9-7 0,-14-8 0,-1-3 0,15-6 0,4-3 0,-23-13 0,-14 5 0,3-13 0,-9-5 0,-6-8 0,-9 0 0,-9-1 0,-9 10 0,-4 4 0,-16 8 0,5 15 0,-11 9 0,15 18 0,1 10 0,22 9 0,15 5 0,15-4 0,17-6 0,6-9 0,-10-23 0,0-3 0,4-4 0,4-15 0,-41-7 0,-13 1 0,-14-7 0,-17 10 0,21 14 0,1 3 0,-7-1 0,6 9 0</inkml:trace>
  <inkml:trace contextRef="#ctx0" brushRef="#br0" timeOffset="81515">27878 11428 24575,'-3'12'0,"2"2"0,21 8 0,1-5 0,26-7 0,1-9 0,3-19 0,-12-4 0,-21-8 0,-15-2 0,-16-6 0,-23-1 0,3 13 0,-3 4 0,5 7 0,-1 5 0,-5 2 0,2 9 0,-3 31 0,25-5 0,6 3 0,2 4 0,6 2 0,7 0 0,6-1-500,5-3 1,5-3 499,2-7 0,2-6 0,0-5 0,1-5 0,11-8 0,-18-11 0,-21-8 0,-20-3 0,-19-2 0,-6 7 0,11 9 0,12 5 0</inkml:trace>
  <inkml:trace contextRef="#ctx0" brushRef="#br0" timeOffset="82164">27965 12036 24575,'-12'-8'0,"-2"6"0,-6 11 0,7 4 0,-3 7 0,8 3 0,2-4 0,5 5 0,16-11 0,-1-7 0,20-19 0,-20-1 0,3-11 0,-21 7 0,-16-4 0,-3 5 0,-12 2 0,3 12 0,10 11 0,2 12 0,19 12 0,27 16 0,13-11 0,-9-23 0,3-6 0,22-9 0,-18-18 0,-15-12 0,-24 4 0,-23-16 0,-8 16 0,-16 7 0,9 19 0,16 3 0,10 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08:55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10027 4524 24575,'-2'-9'0,"-4"-3"0,-8-5 0,3 5 0,-9 1 0,7 6 0,-1 6 0,-2-3 0,2 7 0,-10 3 0,2 7 0,-13 12 0,17-4 0,1 4 0,-2 2 0,2 2 0,-1 4 0,3 1 0,5-4 0,3-3 0,2 8 0,13-11 0,12-24 0,12-2 0,2-12 0,6-10 0,-3-12 0,-19 10 0,-1-2-766,1-4 1,0-3 765,-1-5 0,-2-1 0,0 1 0,-2-2 0,0-5 0,-3 1 0,-3 7 0,-3 2-174,-3 0 0,-1 2 174,-1-14 0,-3 19 0,2 17 0,1 29 0,-5 11 0,4 16 0,3 4 0,-1-14 0,1 2 0,1 4 0,1 3 0,1-5 0,8 14 0,-2-20 0,1-5 0,1-14 375,7-2 1,-13-8-1,1-4 1</inkml:trace>
  <inkml:trace contextRef="#ctx0" brushRef="#br0" timeOffset="485">10240 4490 8191,'0'-9'0,"-8"6"5063,-1 14-5063,-4 9 2818,1 19-2818,3 7 0,8 2 0,4-1 1719,11-18-1719,9-13 6784,9-15-6784,1-9 0,-4-6 0,-9 1 0,-14-3 0,-2 2 0,-15-25 0,3 17 0,-12-15 0,9 30 0,2 3 0,5 6 0</inkml:trace>
  <inkml:trace contextRef="#ctx0" brushRef="#br0" timeOffset="997">10638 4599 8191,'-5'-13'0,"2"3"5063,-2-2-5063,-3 4 2818,0 6-2818,-8 5 1719,0 10-1719,3 3 6784,1 4-6784,14-9 0,13-3 0,7-13 0,12-9 0,-8-1 0,-4-3 0,-10 47 0,-3-10 0,-6 12 0,-2 3 0,3 8 0,-6-13 0,-1 2 0,-2 23 0,-2-23 0,-1 0 0,-1-4 0,-2 1 0,0-1 0,-2-1 0,-3-1 0,-2-2 0,-1 0 0,-2-1-368,-3-3 1,-3-2 367,-1-2 0,-1-5 0,-26-4 0,27-10 0,1-6 0,-13-26 0,14 11 0,12-3 0</inkml:trace>
  <inkml:trace contextRef="#ctx0" brushRef="#br0" timeOffset="1761">11021 4700 8191,'2'5'0,"-2"3"5063,-4 9-5063,-7 14 2818,-1-5-2818,-5 13 429,1-7 1,7-15 0,2-2 0</inkml:trace>
  <inkml:trace contextRef="#ctx0" brushRef="#br0" timeOffset="2649">11418 4552 8191,'4'-6'0,"4"-5"5063,-1 3-5063,1-4 2818,-7 9-2818,-4-1 1719,-10 9-1719,3 0 6784,-4 9-6784,5 6 0,-4 5 0,4 13 0,1 3 0,11-1 0,6-11 0,14-7 0,9-11 0,-2-10 0,1-2 0,0 3 0,10-10 0</inkml:trace>
  <inkml:trace contextRef="#ctx0" brushRef="#br0" timeOffset="3118">12029 4473 8191,'-7'-6'0,"3"-1"5063,-2 0-5063,-3 0 2818,-4 6-2818,-11 3 0,-4 14 0,-3 7 1719,4 8-1719,5 10 6784,13-14-6784,5 3 0,10-21 0,14-1 0,2-15 0,6-6 0,3-11 0,-16 6 0,2 9 0,-13 11 0,7 9 0,9-6 0,12-2 0,8-8 0,7 0 0,0-8 0,-7 3 0,-16 1 0,-10 5 0</inkml:trace>
  <inkml:trace contextRef="#ctx0" brushRef="#br0" timeOffset="3298">12249 4469 8191,'16'0'0,"6"-4"4988,31 3-4988,-5-7 0,6 3 0,-14-1 0,-16 2 0,-10 4 0</inkml:trace>
  <inkml:trace contextRef="#ctx0" brushRef="#br0" timeOffset="3550">12468 4288 8191,'-9'4'0,"-2"11"5063,10 19-5063,-3 8 0,0 5 0,0-5 0,1 1 407,1-6 0,1 2 0,-1-3-407,-1 3 0,0-2 0,1-5 0,0-2 1922,1 16-1922,-3-18 0,4-12 0,0-12 0</inkml:trace>
  <inkml:trace contextRef="#ctx0" brushRef="#br0" timeOffset="4467">9537 4160 8191,'-7'-8'0,"-3"6"5063,-7 3-5063,-3 12 2818,-1 3-2818,-9 14 0,-9 9 283,16-17 0,-1 3-283,-4 7 0,0 2 0,0-1 0,0 2 0,3 7 0,3 1 0,6 0 0,3 0 0,5 3 0,6 0 0,10-3 0,6 0 0,1-5 0,4-3 0,10 1 0,4-5 0,-1-7 0,3-3 0,3 2 0,2-2 0,-2-6 0,0-2 0,0 1 0,0-2 2549,0-2 0,1-3-2549,4-1 0,-3-1 0,4 0 0,-4-5 0</inkml:trace>
  <inkml:trace contextRef="#ctx0" brushRef="#br0" timeOffset="5779">12788 4004 8191,'-7'-13'0,"-1"2"5063,11 7-5063,2 7 2818,26 10-2818,4 14 0,-4-3 0,5 7 0,-3-1 0,1 7 0,-1 3 0,0-4 0,1 3 0,-6-1 0,-7 4 0,-7 0 418,-5-4 0,-3 0-418,-4 0 0,-4 1 0,-2 2 0,-3 1 0,-5-2 0,-4-1 2098,-2 4 0,-5-1-2098,-4-1 0,-4-1 0,5-7 0,-2 1 0,0-3 0,-4 2 0,0-4 0,3 2 0,4-5 0,4-14 0</inkml:trace>
  <inkml:trace contextRef="#ctx0" brushRef="#br0" timeOffset="11481">16070 4015 24575,'-5'4'0,"-1"1"0,2 2 0,1-2 0,-1-3 0</inkml:trace>
  <inkml:trace contextRef="#ctx0" brushRef="#br0" timeOffset="55195">11963 7190 24575,'-12'0'0,"-3"3"0,5 2 0,-2 5 0,-4 3 0,-3 11 0,-7 11 0,9-13 0,0 1 0,-1 3 0,0 3 0,-2 5 0,1 3 0,-1 4 0,1 4-289,9 2 0,2 4 0,2-2 289,2-11 0,2-2 0,1 1-681,2 10 0,2 2 0,5-6 681,11-4 0,5-5 0,0-5 0,1-5 0,11 4 0,-9-14 0</inkml:trace>
  <inkml:trace contextRef="#ctx0" brushRef="#br0" timeOffset="61948">12279 7582 24575,'-5'12'0,"0"-2"0,-1 6 0,1-2 0,0 3 0,-1-4 0,3 0 0,5-12 0,10-9 0,7-19 0,7-6 0,-3-6 0,-4 12 0,-7 8 0,-3 19 0,-1 14 0,-2 5 0,-2 11 0,-1-11 0,-3 4 0,7-13 0,7-19 0,14-12 0,-3-21 0,4 10 0,-16 5 0,0 19 0,-14 19 0,2 11 0,-8 9 0,6-5 0,-3-6 0,8-10 0,1-7 0,8-7 0,-2-7 0,-3 4 0,-2 0 0</inkml:trace>
  <inkml:trace contextRef="#ctx0" brushRef="#br0" timeOffset="62090">12618 7517 8191,'7'4'0,"-2"1"5063,-3 8-5063,-2 7 2818,0-1-2818,2 18 429,-1-20 1,1 6 0,-2-19 0</inkml:trace>
  <inkml:trace contextRef="#ctx0" brushRef="#br0" timeOffset="62292">12709 7355 8191,'-10'-14'0,"2"1"5063,6 16-5063,3-1 0,2 6 0,-2-4 0</inkml:trace>
  <inkml:trace contextRef="#ctx0" brushRef="#br0" timeOffset="62611">13001 7330 8191,'-2'5'0,"0"15"5063,-2 14-5063,-2 19 0,2-26 0,-2 1 0,1-1 0,1 0 0,-2 20 2818,2-15-2818,6-8 0,-1-15 0,1-1 0</inkml:trace>
  <inkml:trace contextRef="#ctx0" brushRef="#br0" timeOffset="63165">13263 7536 8191,'5'-9'0,"-5"0"5063,-6 1-5063,-2 3 2818,-5 7-2818,-4 15 1719,1 12-1719,2 14 0,6-3 6784,12-12-6784,4-13 0,6-13 0,12-16 0,-4-2 0,10-16 0,-12 3 0,-1-11 0,-7-7 0,-6 20 0,-2-1-209,2-3 1,-2 1 208,-2-25 0,-1 26 0,-14 37 0,3 43 0,2-13 0,1 2-1290,0 5 1,2 1 1289,4-3 0,1-1-313,-2-6 1,4-2 312,4-5 0,6-3 87,30 7 1,-21-15 0,14-10-1</inkml:trace>
  <inkml:trace contextRef="#ctx0" brushRef="#br0" timeOffset="63801">14024 7557 24575,'-10'14'0,"-9"26"0,-6 7 0,11-15 0,1-1 0,-3 1 0,8-11 0</inkml:trace>
  <inkml:trace contextRef="#ctx0" brushRef="#br0" timeOffset="64298">14630 7326 24575,'-17'-1'0,"0"5"0,3 4 0,3 3 0,14-3 0,4-1 0,11 1 0,-1-2 0,-3 8 0,-3-6 0,-7 12 0,-6-5 0,-3 6 0,-2-8 0,-4 1 0,1-5 0,-3-5 0,8-1 0,1-5 0</inkml:trace>
  <inkml:trace contextRef="#ctx0" brushRef="#br0" timeOffset="65533">14859 7448 8191,'-7'9'0,"10"-4"5063,4-1-5063,17-7 2818,-5-1-2818,13-12 1719,-12 5-1719,0-7 6784,-10 8-6784,-7 1 0,-9-1 0,0 2 0,-7 3 0,1 5 0,-2 6 0,-6 8 0,-1 5 0,3 2 0,2 5 0,15 1 0,7-7 0,21-4 0,7-18 0,12-7 0,-20 3 0,-5-3 0</inkml:trace>
  <inkml:trace contextRef="#ctx0" brushRef="#br0" timeOffset="65860">15131 7400 8191,'1'1'0,"2"2"5063,6 16-5063,-2-4 2818,1 15-2818,-2-11 1719,0 1-1719,-1-7 6784,5-11-6784,-2-2 0,13-25 0,-7 2 0,8-22 0,-9 11 0,-4 10 0,-5 10 0</inkml:trace>
  <inkml:trace contextRef="#ctx0" brushRef="#br0" timeOffset="66260">15290 7388 8191,'5'3'0,"3"-4"5063,22-4-5063,4-7 2818,6-1-2818,-12-1 1719,-11 2-1719,-15 3 6784,-4 2-6784,-5 2 0,-3 11 0,2 3 0,0 8 0,1 7 0,3-5 0,1 11 0,7-15 0,-1 4 0,9-11 0,-1-1 0,13-8 0,8-5 0,-13 0 0,2-2 0</inkml:trace>
  <inkml:trace contextRef="#ctx0" brushRef="#br0" timeOffset="66570">15630 7308 24575,'0'9'0,"0"3"0,0 8 0,-2-1 0,1 5 0,-1-7 0,2-4 0,4-6 0,2-11 0,23-25 0,11-9 0,-11 16 0,1 0 0,-4 5 0,-2 3 0,11 0 0,-18 14 0,-13 1 0,-2 3 0</inkml:trace>
  <inkml:trace contextRef="#ctx0" brushRef="#br0" timeOffset="67228">15889 7337 24575,'15'-3'0,"1"2"0,1-4 0,0 2 0,-4-2 0,-2-6 0,-8 3 0,-3-4 0,-7 7 0,0 3 0,0 6 0,7-1 0,-1 1 0,5-4 0</inkml:trace>
  <inkml:trace contextRef="#ctx0" brushRef="#br0" timeOffset="67837">15899 7198 24575,'16'8'0,"-4"4"0,1-6 0,-4 10 0,1-5 0,-4 7 0,7 5 0,-4-4 0,3 1 0,-1-4 0,-5-2 0,-1 3 0,-9 6 0,-9 5 0,-12 13 0,3-18 0,-2 0 0,-3 4 0,-1-1 0,-5 0 0,1-2 0,-5 5 0,8-9 0</inkml:trace>
  <inkml:trace contextRef="#ctx0" brushRef="#br0" timeOffset="78506">14063 6883 24575,'7'-11'0,"-4"8"0,-11 11 0,-13 11 0,-9 13 0,6-15 0,-1 2 0,1 0 0,1 1 0,-3-1 0,1-2 0,-19 17 0,21-14 0,14-2 0,16-10 0,23 6 0,10 0 0,-10-2 0,2 1 0,-1-3 0,1 1 0,2 5 0,0-1 0,-6-5 0,-1 1 0,13 9 0,-10-5 0,-17-5 0,-4-4 0,-5-2 0</inkml:trace>
  <inkml:trace contextRef="#ctx0" brushRef="#br0" timeOffset="116031">9221 9757 8191,'-2'-9'0,"-6"6"5063,-4 2-5063,-8 15 0,-8 14 0,8-7 0,0 4 0,-8 12 0,-1 4 0,2 2 0,1 2 140,5-8 1,1 1-1,2 2-140,5-3 0,3 2 0,1-1 0,1 0 0,1 1 0,4-1 457,8 13 0,7-1-457,4-8 0,7-4 0,7-10 0,2-5 0,5 4 0,-3-17 0</inkml:trace>
  <inkml:trace contextRef="#ctx0" brushRef="#br0" timeOffset="116915">9701 9961 8191,'-7'-5'0,"2"7"5063,-3 17-5063,0 24 0,3-6 0,-1 3 0,0 6 0,1 1 870,-2 0 0,2-1-870,4-7 0,0-2 465,0 10 0,5-25 1,-1-14-1</inkml:trace>
  <inkml:trace contextRef="#ctx0" brushRef="#br0" timeOffset="117124">9947 10314 8191,'-6'13'0,"0"0"5063,1 11-5063,3-5 0,2-3 0,0-8 0</inkml:trace>
  <inkml:trace contextRef="#ctx0" brushRef="#br0" timeOffset="117530">10251 10027 24575,'14'-11'0,"4"4"0,7 3 0,-1 7 0,-11 1 0,-2 8 0,-6 1 0,-6 11 0,-7 1 0,-10 13 0,0 2 0,-4 0 0,12-11 0,3-10 0,14-12 0,3-5 0,13-3 0,9-11 0,15-3 0,-16 5 0,-1 0 0,6-2 0,-2 3 0</inkml:trace>
  <inkml:trace contextRef="#ctx0" brushRef="#br0" timeOffset="117742">10687 10137 8191,'0'10'0,"-6"8"5063,-5 7-5063,-11 14 0,-2 7 0,2-4 0,3 3 0,11-27 0,4-4 0</inkml:trace>
  <inkml:trace contextRef="#ctx0" brushRef="#br0" timeOffset="118234">10987 9895 8191,'1'-19'0,"2"7"5063,9-5-5063,1 9 2818,25 12-2818,-9-1 1719,10 10-1719,-15-6 6784,-11 3-6784,-7 1 0,-13 6 0,-11 10 0,-12 4 0,-3 2 0,10-9 0,8-7 0,17-12 0,15-1 0,-1-4 0,7 0 0,-6 14 0,-8-6 0,-4 14 0,-9-8 0,-1 3 0,0-4 0,1 0 0,10-11 0,-4 2 0,6-7 0</inkml:trace>
  <inkml:trace contextRef="#ctx0" brushRef="#br0" timeOffset="118533">11450 10081 8191,'0'13'0,"0"0"5063,-2 4-5063,-2 7 2818,-5-5-2818,0 17 429,-1-9 1,5-2 0,2-11 0</inkml:trace>
  <inkml:trace contextRef="#ctx0" brushRef="#br0" timeOffset="119382">11915 9998 24575,'-10'21'0,"-3"2"0,-1 16 0,1-6 0,7-1 0,5-8 0,18-8 0,23-6 0,-10-6 0,4-1 0,13-7 0,4-3 0,-4 1 0,0-1-928,0-2 1,-3 0 927,-8 1 0,-3 1 0,3-1 0,-10 1 0,-21 5 0,-1 0 0</inkml:trace>
  <inkml:trace contextRef="#ctx0" brushRef="#br0" timeOffset="119629">12270 9941 8191,'-5'9'0,"4"10"5063,2 3-5063,-2 23 0,0 10 0,-6-21 0,0 2 1086,3-1 0,1-1-1086,-5-2 0,1-2 1807,5 16-1807,-2-17 0,8-14 0,-4-11 0</inkml:trace>
  <inkml:trace contextRef="#ctx0" brushRef="#br0" timeOffset="120010">12367 9588 24575,'14'12'0,"13"18"0,0-12 0,2 3-1802,6 11 0,0 3 1802,4 0 0,-2 1 0,-6 3 0,-3 2 0,-1-2 0,-4 1 0,-12 1 0,-4 1-156,-1-3 1,-2 0 155,-8 3 0,-3-1 0,-3-2 0,-2-2 0,-3-1 0,-3 0 0,-2 0 0,-4-2 0,-3-5 0,0-2 0,-5 6 0,3-13 0</inkml:trace>
  <inkml:trace contextRef="#ctx0" brushRef="#br0" timeOffset="161390">4119 8048 24575,'-20'1'0,"9"4"0,44-7 0,16 14 0,-13-8 0,4 0 0,5 6 0,1 1 0,4-4 0,0-1-1379,0 3 0,-1-1 1379,-2-2 0,-3-1 0,-11-1 0,-2-1 163,14 4 0,-29-6 1,-9 1-1</inkml:trace>
  <inkml:trace contextRef="#ctx0" brushRef="#br0" timeOffset="161778">4631 7961 8191,'-25'-3'0,"5"2"5063,46 10-5063,-1 2 0,5-1 0,1 2 0,12 10 2818,-13-3-2818,-5 10 1719,-19-4-1719,-2 7 0,-13 6 0,-6 9 0,1-19 0,-2 1 0,-3 6 0,-1 0 2450,-7-1 0,-3 0-2450,-1 0 0,0-1-496,4-5 0,0-3 496,2-6 0,3-2 0,1 1 0,7-11 0</inkml:trace>
  <inkml:trace contextRef="#ctx0" brushRef="#br0" timeOffset="211540">2010 12553 24575,'13'15'0,"4"9"0,21 15 0,-16-12 0,0 4 0,9 8 0,1 3-611,-10-9 0,0 2 1,0 0 610,3 3 0,-1 2 0,1-1-1311,0 2 1,-1 1 0,1-1 1310,0-1 0,-1-1 0,1-1 0,-2-1 0,-1-1 0,0 0-171,-2-2 0,0 0 0,-1-2 171,8 9 0,-3-1-426,-6-2 0,-2-1 426,-2-8 0,-2-1 509,-2 18-509,-6-14 771,-4-12 0,0-11 1,0-5-1</inkml:trace>
  <inkml:trace contextRef="#ctx0" brushRef="#br0" timeOffset="212111">2794 12488 24575,'-9'-2'0,"2"4"0,-1 3 0,-8 16 0,-4 4 0,-8 12 0,11-13 0,0 2 0,0 2 0,2 2 0,-5 10 0,1 4 0,5-10 0,1 2 0,-1 1-1280,0 4 1,-1 3 0,1 0 1279,-3 3 0,0 2 0,1-1 0,0 3 0,1 0 0,1-1 0,-1-4 0,1 0 0,0-1 0,1 1 0,1-1 0,0-1-668,0-7 1,0-1 0,0-1 667,-5 15 0,0-2-342,2-9 1,2-2 341,2-8 0,1-3 0,-2 12 0,8-18 804,3-7 1,2-8 0,1-1 0</inkml:trace>
  <inkml:trace contextRef="#ctx0" brushRef="#br0" timeOffset="214972">5056 12597 24575,'-2'-13'0,"-3"5"0,-9-11 0,3 15 0,-4-9 0,2 12 0,-1 2 0,-9 3 0,4 5 0,-17 26 0,21-15 0,4 8 0,4-1 0,8-10 0,3 10 0,3-22 0,3-1 0,13-17 0,5-7 0,-5-1 0,-1-3 0,-1-2 0,0-1 0,4-5 0,-1-2 0,-7 3 0,-1-1-377,0 0 0,-1 0 377,-7 4 0,-1 2 0,3-15 0,-6 11 0,-8 21 0,1 9 0,-6 22 0,1 18 0,2-7 0,1 2-115,2-3 0,1 1 115,0 5 0,3-1 0,4 11 0,5-10 0,3-17 0,-3-10 0,-1-5 0,-5-4 0</inkml:trace>
  <inkml:trace contextRef="#ctx0" brushRef="#br0" timeOffset="215396">5338 12511 24575,'-3'-11'0,"-3"4"0,-2 5 0,-9 14 0,2 0 0,-4 15 0,9-8 0,2 4 0,20-6 0,-1-13 0,19-5 0,-8-17 0,-1 5 0,-5-3 0,-9 15 0,-3 2 0,2 8 0,-1-2 0,14 1 0,3-9 0,3 4 0,-1-7 0,-15 4 0,-1 0 0</inkml:trace>
  <inkml:trace contextRef="#ctx0" brushRef="#br0" timeOffset="215555">5506 12538 8191,'5'-5'0,"16"3"4532,19-5-4532,-7 4 0,2-1 0,-3-1 0,1 0 0,-1 0 0,-3 0 0,2 0 0,-17 1 0</inkml:trace>
  <inkml:trace contextRef="#ctx0" brushRef="#br0" timeOffset="215771">5760 12388 8191,'-9'5'0,"-3"16"4360,0 19-4360,2-10 0,1 2 0,0 7 0,2-1 0,-5 14 724,8-5 1,5-38 0,3-5 0</inkml:trace>
  <inkml:trace contextRef="#ctx0" brushRef="#br0" timeOffset="216131">5913 12607 8191,'-13'-16'0,"4"6"5063,-7-2-5063,4 11 2818,2 5-2818,1 4 1719,9-1-1719,9 0 6784,4-5-6784,4 1 0,0-1 0,1 1 0,-1 6 0,-6-2 0,1 1 0,-1-3 0,2-8 0,-3 2 0,-3-5 0</inkml:trace>
  <inkml:trace contextRef="#ctx0" brushRef="#br0" timeOffset="216628">6073 12329 8191,'-3'-9'0,"1"0"5063,6 6-5063,-1 4 2818,5 16-2818,2 5 1719,-1 16-1719,4 2 0,-4 7 0,0-7 0,-4-2 6784,2-6-6784,-4-10 0,3-3 0,29-39 0,-4 5 0,11-17 0,-18 23 0,-27 17 0,1 7 0,-8 6 0,3-8 0,-2 3 0,-4-7 0,2-5 0,2-10 0,5-14 0,4 9 0,0-4 0</inkml:trace>
  <inkml:trace contextRef="#ctx0" brushRef="#br0" timeOffset="217077">6631 12584 8191,'-5'-9'0,"-5"1"5063,2 4-5063,-4 3 2818,-1 7-2818,-1 3 1719,2 2-1719,8-5 6784,17-9-6784,11-11 0,9-3 0,-6 0 0,-7 9 0,-8 20 0,-7-5 0,1 20 0,-2-18 0,3 3 0,12-14 0,10-7 0,17-6 0,-18 5 0,-1 1 0</inkml:trace>
  <inkml:trace contextRef="#ctx0" brushRef="#br0" timeOffset="217334">6995 12492 24575,'-16'2'0,"5"2"0,22 6 0,-4-2 0,10 4 0,-12-5 0,-5 2 0,-6 3 0,-5-1 0,0 2 0,-2-5 0,8-11 0,1 3 0,4-8 0</inkml:trace>
  <inkml:trace contextRef="#ctx0" brushRef="#br0" timeOffset="217738">7022 12525 24575,'12'0'0,"2"-1"0,22-7 0,0 0 0,10-1 0,-14-1 0,-13-2 0,-11 1 0,-10 0 0,-3 8 0,-5 9 0,1 2 0,3 5 0,2-1 0,6-2 0,0 3 0,3-4 0,2 3 0,0-4 0,7 0 0,6-6 0,-9-2 0,3 0 0</inkml:trace>
  <inkml:trace contextRef="#ctx0" brushRef="#br0" timeOffset="218043">7386 12460 8191,'-6'-7'0,"3"6"5063,-1 4-5063,7 4 2818,2-1-2818,8 2 1719,4-2-1719,-6 3 6784,1-1-6784,-14 1 0,-4 3 0,-2 2 0,-10 6 0,0 1 0,1-4 0,0 2 0,8-11 0,3 0 0,2-6 0</inkml:trace>
  <inkml:trace contextRef="#ctx0" brushRef="#br0" timeOffset="222708">11341 12481 8191,'-4'-9'0,"1"8"5063,4 5-5063,4 30 0,-1 14 0,-4-11 0,-1 2 708,-4 7 1,-2-1-709,1-1 0,0-1 681,-1-1 1,2-1-682,0 14 1478,5-21 1,0-19-1,0-11 1</inkml:trace>
  <inkml:trace contextRef="#ctx0" brushRef="#br0" timeOffset="223011">11291 12550 8191,'-5'-9'0,"5"0"5063,15-8-5063,18 5 0,18-11 0,-15 16 0,2 2 706,1-3 0,0 1-706,7 0 0,0 2 773,-10 2 1,-1 0-774,18-2 1500,-26 7 1,-19-2-1,-4 2 1</inkml:trace>
  <inkml:trace contextRef="#ctx0" brushRef="#br0" timeOffset="223229">11448 12698 24575,'38'-18'0,"2"5"0,1 0 0,-3 5 0,-20 3 0,-4 2 0</inkml:trace>
  <inkml:trace contextRef="#ctx0" brushRef="#br0" timeOffset="223456">11341 12951 8191,'15'-2'0,"14"-6"4806,19-3-4806,5-3 0,-13 9 2850,5-3-2850,-11 3 0,-10 0 0,-10 1 0</inkml:trace>
  <inkml:trace contextRef="#ctx0" brushRef="#br0" timeOffset="224534">11986 12578 8191,'-9'-5'0,"-3"15"5063,2 14-5063,-3 29 0,6-25 0,0 1 986,1 5 1,0 0-987,-8 14 1832,9-13-1832,5-20 6422,8-25-6422,6-15 0,4-21 0,-9 16 0,-2-2 0,-1-5 0,-2-2 0,-3-1 0,-2 2 0,0 7 0,-2 5 0,-2 11 1094,10 33-1094,2 17 0,1 4 0,7 8 0,-6-13 0,0-2 0,-3-11 0,2-2 0,-1-16 0,5-4 0,3-23 0,3-14 0,-8 12 0,0-3 0,1-2 0,-2 1 0,3-18 0,-1 13 0,-9 24 0,5 12 0,0 5 0,2-5 0,-2-4 0,-1-6 0,-2 0 0,3 6 0,-4 3 0,3 11 0,-2 2 0,4 4 0,-1 7 0,-1 1 0,1 7 0,-6 0 0,5-7 0,-5-5 0,1-7 0,2-6 0,-3-3 0,3-2 0</inkml:trace>
  <inkml:trace contextRef="#ctx0" brushRef="#br0" timeOffset="225338">12392 12421 8191,'4'2'0,"-1"1"5063,-1 16-5063,-2 9 0,0 19 0,0 1 0,0-18 0,0 0 0,0 18 0,0-2 0,0-7 2818,0-14-2818,0-5 1719,7-26-1719,3-14 0,8-27 2770,-8 17 1,0-1-2771,3 0 0,-1-1 0,-1-2 0,0 0 0,7-2 0,0 3 0,0-5 0,6 2 0,-15 36 0,0 5 0,1 5 1243,-2 4-1243,-2 3 0,-4-4 0,-2 3 0,-5-2 0,0-1 0,-5-2 0,1-5 0,-4-1 0,3 0 0,-6 0 0,6-2 0,-1 4 0,17 4 0,3 1 0,20 12 0,3-3 0,11 7 0,-13-5 0,-1 2 0,7 10 0,-15-12 0,-2-1 0,-9-2 0,-4-8 0,-4-7 0,-2-1 0</inkml:trace>
  <inkml:trace contextRef="#ctx0" brushRef="#br0" timeOffset="248909">4783 16612 24575,'23'9'0,"22"1"0,-15-4 0,3-2-580,1-1 0,2-1 0,6-1 580,0-1 0,5-1 0,3-1 0,1 0 0,-3 1-1714,5-1 1,-2 0 0,2 0 0,3-1 1713,-6-1 0,3 0 0,3 0 0,-1-1 0,-1 0 0,-3 2 0,-1-1 0,-3 1 0,-1 1 0,0-1 0,1 0 0,3-1 0,-1 0 0,1 0 0,0 0 0,-1 0 0,-2 1 0,0 0 0,0 1 0,0-1 0,-1 1 0,8 0 0,0 0 0,-1 0 0,-1 0-202,-5 1 1,-1-1-1,-1 0 1,-2 2 201,4 0 0,-1 2 0,-3 1-180,5-1 1,-5 1 179,7 5 486,-36-6-486,-20-3 4916,-17-2-4916,-16 0 0,10 3 0,-3 0 1580,-15 3 0,-4 0-1580,11-1 0,-1 0 0,-1 1-1120,-9 1 1,-2 0 0,-1 0 1119,11-2 0,0 0 0,-1-1 0,0 1 0,-6 1 0,-1 0 0,0 0 0,0 0 0,-2-1 0,0-1 0,0 1 0,-1 0 0,9 0 0,0 1 0,0-1 0,-1 1 0,1 0-1087,-10 2 0,0 0 0,0 0 0,1-1 1087,2 0 0,0 0 0,1-1 0,1 1 0,4 0 0,0 1 0,1 0 0,1 0-459,-6-1 0,2 0 0,2 0 459,-10 0 0,6-1 141,16 0 0,6-1-141,6-2 0,44 0 0,11 0 0,9 0-102,-4 0 0,3 0 0,3 0 102,-2 0 0,2 0 0,3 0 0,1 0 0,-4 0 0,1 0 0,2 1 0,1-1 0,0-1-136,-3 1 0,1-1 0,0 0 0,1-1 0,1 1 0,-1 0 136,4 0 0,0 0 0,1-1 0,0 1 0,0 0 0,1-1-147,-6 1 1,1 0-1,0 0 1,1 0 0,-1 0-1,1 0 1,-1 0 146,1 0 0,-1 0 0,1 0 0,-1 0 0,1 0 0,-1 0 0,0 1-338,7-1 1,0 1 0,0 0 0,0 0-1,0 0 1,2 1 337,-8 0 0,1 0 0,2 0 0,0 1 0,-1 0 0,-1-1 0,-2 1 0,-3-1 0,6 1 0,-2-1 0,-3 1 0,0-1 0,1 2 0,3-1 0,2 1 0,-1 1 0,-6-1 0,-10 1 1824,14 6-1824,-43-8 0,-10 2 0,-3-7 0</inkml:trace>
  <inkml:trace contextRef="#ctx0" brushRef="#br0" timeOffset="270875">9294 14646 8191,'-6'1'0,"-1"0"5063,-6 9-5063,-5 10 0,-9 5 0,7-1 0,-1 2 0,-3 3 0,0 2 0,-3 9 0,2 5 475,3 1 0,3 2-475,2 2 0,5 0 0,6-1 0,5 0 498,4-9 0,4-2-498,4-2 0,5-2 1100,6-9 0,1-4 1,2 5-1,2-12 0</inkml:trace>
  <inkml:trace contextRef="#ctx0" brushRef="#br0" timeOffset="271326">9434 15024 8191,'18'12'0,"14"9"2173,-8-3 1,3 1-2174,2 5 0,1 1 1313,-7-5 1,-1 0-1314,17 19 0,-15-12 0,-7-7 1840,-9-6-1840,-2-2 0,-4-7 0,-2-1 0</inkml:trace>
  <inkml:trace contextRef="#ctx0" brushRef="#br0" timeOffset="271573">9708 15025 24575,'-10'4'0,"-1"5"0,0 11 0,-8 11 0,-4 9 0,4-15 0,-2 1 0,6-2 0,-1-1 0,-22 17 0,23-16 0,5-14 0</inkml:trace>
  <inkml:trace contextRef="#ctx0" brushRef="#br0" timeOffset="271884">9929 15200 24575,'-3'19'0,"-3"7"0,1-1 0,-6 7 0,3-7 0,-2-1 0,4-11 0,3-4 0,1-5 0</inkml:trace>
  <inkml:trace contextRef="#ctx0" brushRef="#br0" timeOffset="272461">10226 15052 24575,'0'13'0,"-3"7"0,3 13 0,-1-6 0,8-1 0,4-18 0,9-13 0,2-8 0,6-7 0,-8-8 0,-1 0 0,-7 3 0,-5 1 0,-4 18 0,-3 4 0,-4 21 0,3 2 0,1 11 0,1 7 0,7 1 0,-3 6 0,0 8 0,-1 0 0,-8-19 0,-3-1 0,-1 10 0,-4-18 0,-5-3 0,-10-5 0,-3-4 0,-20 4 0,16-7 0,1-8 0,-4-25 0,20 10 0,4-9 0</inkml:trace>
  <inkml:trace contextRef="#ctx0" brushRef="#br0" timeOffset="272844">10575 14697 8191,'9'-2'0,"0"0"5063,10 9-5063,9 7 0,16 20 0,-17-13 0,2 1 773,1 4 0,0 2-773,1 2 0,-1 0 637,-5-2 0,-2 3-637,-2 3 0,-4 1 0,-9 0 0,-5 0 2967,-2 3 0,-3 0-2967,-7 1 0,-4-1 0,-3 1 0,-2 0-741,0-3 0,-3-1 741,-4 1 0,1-5 0,-2 4 0,2-10 0</inkml:trace>
  <inkml:trace contextRef="#ctx0" brushRef="#br0" timeOffset="276093">11806 15053 8191,'-14'-5'0,"6"-2"5063,8 6-5063,8-3 2818,12 10-2818,19-3 0,8 0 0,-8-1 0,2 1-20,1-3 1,5 0-1,-3 0 20,7-3 0,-2-1 0,-6-1 0,-2-1 2951,-8 3 1,-4 0-2952,6-2 0,-20 5 0,-11 0 0</inkml:trace>
  <inkml:trace contextRef="#ctx0" brushRef="#br0" timeOffset="276392">12371 14933 8191,'-14'2'0,"27"-2"5063,8 2-5063,8-2 0,2 0 0,-3 2 0,1 1 1409,8 5 0,-2 4-1409,3 11 0,-5 7 1719,-37 1-1719,-3-13 6784,-6 6-6784,-1-9 0,3-3 0,-2-4 0,8-3 0,1-3 0</inkml:trace>
  <inkml:trace contextRef="#ctx0" brushRef="#br0" timeOffset="279251">13612 14908 24575,'-11'-7'0,"0"2"0,2 3 0,0 4 0,0 3 0,0 0 0,-7 10 0,4-3 0,-12 17 0,3 4 0,-3 9 0,10-2 0,18 5 0,20-13 0,-3-14 0,2-3 0,5-1 0,-1-5 0</inkml:trace>
  <inkml:trace contextRef="#ctx0" brushRef="#br0" timeOffset="279776">13977 15042 24575,'-7'-9'0,"-3"-1"0,0 3 0,-3-1 0,0 6 0,0 0 0,-4 7 0,2 4 0,-1 12 0,6 4 0,2 7 0,7-7 0,5-7 0,14-6 0,-3-14 0,9-1 0,-10-11 0,0-1 0,-5-2 0,-3 4 0,-4 8 0,-2 9 0,3 10 0,-1-1 0,9 1 0,7-12 0,7-2 0,9-17 0,1-2 0,-3-7 0,-13 11 0,-8 4 0</inkml:trace>
  <inkml:trace contextRef="#ctx0" brushRef="#br0" timeOffset="280012">14160 15020 24575,'2'21'0,"3"2"0,-5-10 0,0 5 0,0-1 0,-3-4 0,8-12 0,2-6 0,7-26 0,12-4 0,-11 10 0,1 0 0,14-8 0,-6 9 0,-12 19 0,-7 9 0,1 1 0,-5 0 0,1-1 0</inkml:trace>
  <inkml:trace contextRef="#ctx0" brushRef="#br0" timeOffset="280202">14369 14941 8191,'10'-10'0,"1"2"5063,13-1-5063,1 5 2818,7-3-2818,-7 4 1719,-5-3-1719,-7-1 0,-8 4 0,-1-1 0</inkml:trace>
  <inkml:trace contextRef="#ctx0" brushRef="#br0" timeOffset="280394">14521 14814 8191,'-8'13'0,"-4"7"5063,0 12-5063,-2 8 2818,1 0-2818,5-2 1719,3-6-1719,4-6 0,2-10 0,1-9 0</inkml:trace>
  <inkml:trace contextRef="#ctx0" brushRef="#br0" timeOffset="280735">14519 15034 8191,'-1'5'0,"6"-4"5063,21-10-5063,8-4 0,-8 1 0,1 0 2818,15-7-2818,-10 0 1719,-17 7-1719,-21 2 6784,0 6-6784,-10 5 0,3 7 0,-1 2 0,0 4 0,5 6 0,6-1 0,5 4 0,6-9 0,12-2 0,2-7 0,-5-2 0,-2-3 0</inkml:trace>
  <inkml:trace contextRef="#ctx0" brushRef="#br0" timeOffset="281044">14946 14941 8191,'-9'2'0,"-11"4"5063,11-1-5063,-4 3 2818,16-1-2818,7-2 1719,10 0-1719,-1-1 6784,4 5-6784,-11-1 0,-4 2 0,-8-1 0,-3 0 0,-7 1 0,2-1 0,-8 2 0,6-4 0,2-9 0,4 2 0,4-7 0</inkml:trace>
  <inkml:trace contextRef="#ctx0" brushRef="#br0" timeOffset="281194">15089 14889 8191,'-2'13'0,"1"0"5063,-4 4-5063,4 1 0,-1-8 0,2-3 0</inkml:trace>
  <inkml:trace contextRef="#ctx0" brushRef="#br0" timeOffset="281342">15143 14742 8191,'-14'-9'0,"9"12"0,2-3 0,7 8 0</inkml:trace>
  <inkml:trace contextRef="#ctx0" brushRef="#br0" timeOffset="281993">15281 14842 24575,'-4'-9'0,"-5"4"0,-5 6 0,3 4 0,3 9 0,6-4 0,4 3 0,2-6 0,3-3 0,2-2 0,4-5 0,-3-1 0,6-5 0,-6 2 0,-4 5 0,2 5 0,-5 4 0,9-5 0,8-4 0,5-5 0,1 2 0,-6 2 0,-12 17 0,-7 4 0,-6 13 0,-6 1 0,3-6 0,11-21 0,13-13 0,12-22 0,14-5 0,-16 12 0,6 4 0,-21 20 0,-3 14 0,-2 7 0,-5 3 0,2 5 0,-3-14 0,4 1 0,5-15 0,4-4 0,-3-1 0,-3 1 0</inkml:trace>
  <inkml:trace contextRef="#ctx0" brushRef="#br0" timeOffset="282804">16312 14817 24575,'-6'-1'0,"-1"2"0,-6 6 0,0 1 0,-8 9 0,9-1 0,3 4 0,11-7 0,22 0 0,6-4 0,10 0 0,-8-2 0,-14 5 0,-13-6 0,-9 10 0,-5-8 0,-5 6 0,8-13 0,-2 3 0,8-8 0</inkml:trace>
  <inkml:trace contextRef="#ctx0" brushRef="#br0" timeOffset="283259">16462 14812 24575,'7'15'0,"2"14"0,-5 11 0,-6-11 0,-2 3 0,-1 9 0,-3 1 0,-3 1 0,0 0 0,-1 0 0,1-1-366,3-7 0,0-2 366,-6 13 180,9-49-180,11-23 0,0-12 0,1-7-1248,4-4 0,1-2 1248,0 0 0,-1 1-309,0 6 0,0 3 309,0 11 0,1 4 465,3 0-465,4 18 0,-9 8 0,10 25 2474,-13-10-2474,8 20 727,-16-20-727,1 1 0,-10-8 0,2-4 0,-5-3 0,6-6 0,2 2 0,3-1 0</inkml:trace>
  <inkml:trace contextRef="#ctx0" brushRef="#br0" timeOffset="283676">16884 14877 8191,'-6'-7'0,"1"-2"5063,0 2-5063,-1 0 2818,-3 5-2818,-1 5 1719,-3 8-1719,-1 16 6784,2-7-6784,2 10 0,19-17 0,11-17 0,15-8 0,-3-14 0,-8 3 0,-10 7 0,-7 11 0,-4 6 0,-1 12 0,0-4 0,2 4 0,7-8 0,9-5 0,12-9 0,-13 3 0,2-2 0</inkml:trace>
  <inkml:trace contextRef="#ctx0" brushRef="#br0" timeOffset="284124">17225 14793 8191,'-9'-4'0,"0"3"5063,-1 7-5063,1 13 2818,0-1-2818,1 20 1719,10-17-1719,3 5 6784,16-18-6784,11-14 0,8 0 0,-13-3 0,-1 0-432,23-6 432,-6-7 0,-7-6 0,-20 6 0,-3-1 0,-15 13 0,-3 7 0,-7 7 432,1 7-432,-2 10 0,7 4 0,10 7 0,5-9 0,21-4 0,16-13 0,-12-3 0,2-2 0,3-3 0,0 0 0,-6 1 0,-3 0 0,12-4 0,-27 5 0,-11 0 0</inkml:trace>
  <inkml:trace contextRef="#ctx0" brushRef="#br0" timeOffset="319101">9866 16624 8191,'-13'-5'0,"0"2"5063,4 3-5063,-7 11 2818,6-3-2818,-6 8 1719,7-9-1719,2 1 6784,-3 3-6784,7-1 0,-5 6 0,8 4 0,-6 5 0,5 14 0,-3-6 0,8 5 0,0-16 0,5-3 0,4-11 0,13-4 0,14-1 0,-9-5 0,0-1 0,4 2 0,-1-4 0</inkml:trace>
  <inkml:trace contextRef="#ctx0" brushRef="#br0" timeOffset="320070">10314 16666 9512,'-6'-3'0,"-5"3"5116,1 3-5116,-4 7 2613,1 29-2613,10-2 0,1-7 0,5 0 0,24 9 0,7-11 0,19-19 0,-4-11 1541,2-18-1541,-20-3 5793,-13-3-5793,-19 1 0,-13 5 0,2 6 0,-7-1 0,13 11 0,-2 1 0</inkml:trace>
  <inkml:trace contextRef="#ctx0" brushRef="#br0" timeOffset="320348">10591 16705 8191,'-4'5'0,"3"3"5063,-3 7-5063,7 7 2818,2 10-2818,3 0 1719,-4-11-1719,7-8 6784,2-20-6784,9-15 0,10-16 0,2-1 0,5 0 0,-15 17 0,-2 11 0,-13 12 0,-4 1 0,-1 0 0</inkml:trace>
  <inkml:trace contextRef="#ctx0" brushRef="#br0" timeOffset="320740">10895 16696 8191,'4'-7'0,"3"2"5063,-8 5-5063,-4 3 2818,-4 9-2818,-5 2 1719,8 3-1719,3 0 6784,5-4-6784,16 0 0,-3-11 0,8-4 0,-9-6 0,-2-2 0,-5 1 0,-2-4 0,-7 3 0,-2-6 0,-4 6 0,0-1 0,-1 7 0,8 0 0,-2 3 0,7-1 0</inkml:trace>
  <inkml:trace contextRef="#ctx0" brushRef="#br0" timeOffset="321072">11067 16649 8191,'-3'17'0,"0"0"5063,3 0-5063,0 1 2818,0-5-2818,2 0 1719,6-14-1719,9-12 0,10-13 0,6-12 6784,-5 15-6784,-5 6 0,-13 18 0,-8 8 0,0 25 0,-3-12 0,7 16 0,10-27 0,19-2 0,-17-7 0,9-2 0</inkml:trace>
  <inkml:trace contextRef="#ctx0" brushRef="#br0" timeOffset="321413">11486 16683 8191,'-7'-5'0,"0"1"5063,-2-3-5063,-1-3 2818,-3 9-2818,4 2 1719,-3 20-1719,14-2 6784,18-6-6784,-1-11 0,9-11 0,-16 1 0,-4 11 0,-1 4 0,0 7 0,4-8 0,-1-5 0,3-8 0,-8 4 0,-2-1 0</inkml:trace>
  <inkml:trace contextRef="#ctx0" brushRef="#br0" timeOffset="321619">11613 16477 8191,'4'-14'0,"-6"26"4641,1 16-4641,-4 4 0,1 5 0,5 4 0,2 2 0,-3 9 0,1 2 0,4 1 0,2-2 697,0-2 1,2-2-698,1-6 0,2-3 389,-1-13 1,1-3 0,5 6 0,-7-19 0</inkml:trace>
  <inkml:trace contextRef="#ctx0" brushRef="#br0" timeOffset="322557">12801 16628 24575,'-13'0'0,"-1"1"0,-6 13 0,-7 4 0,8-1 0,4 1 0,46-10 0,1 5 0,-5-7 0,0 1 0,11 28 0,-24-8 0,-6 9 0,-19-5 0,-7-10 0,-10 5 0,13-21 0,-3 3 0,18-16 0</inkml:trace>
  <inkml:trace contextRef="#ctx0" brushRef="#br0" timeOffset="322936">13102 16738 8191,'-7'-13'0,"4"0"5063,-5-1-5063,0 3 2818,-8 23-2818,3-6 1719,-2 19-1719,16-15 6784,5-4-6784,14-7 0,-1-7 0,4-2 0,-9 3 0,-1 6 0,-6 10 0,5 11 0,-4 5 0,1-3 0,3-2 0,6-11 0,14-7 0,-13 0 0,2-6 0</inkml:trace>
  <inkml:trace contextRef="#ctx0" brushRef="#br0" timeOffset="323284">13487 16712 8191,'-9'-9'0,"0"0"5063,-3-1-5063,-2 4 2818,-3 6-2818,-5 18 1719,9-1-1719,2 5 6784,13-9-6784,8-6 0,10-2 0,-1 3 0,5-2 0,-12 8 0,0 14 0,-13 12 0,0 8 0,-6-18 0,-1 0 0,-6 11 0,-4 4 0,7-20 0,-1-7 0,7-13 0,0-12 0,3 1 0,2-2 0</inkml:trace>
  <inkml:trace contextRef="#ctx0" brushRef="#br0" timeOffset="323436">13600 16722 8191,'0'17'0,"3"7"5063,-2 8-5063,6 1 704,-3-1 1,0-16-1,-2-8 1</inkml:trace>
  <inkml:trace contextRef="#ctx0" brushRef="#br0" timeOffset="323580">13667 16558 8191,'-5'-6'0,"3"-1"0,0 2 0,2 1 0</inkml:trace>
  <inkml:trace contextRef="#ctx0" brushRef="#br0" timeOffset="323751">13703 16620 8191,'13'-2'0,"16"-2"5063,8-8-5063,-11 4 0,3 0 0,5 2 0,0 1 1409,-5-3 0,-2 2-1409,16 5 0,-21-3 0,-18 4 0</inkml:trace>
  <inkml:trace contextRef="#ctx0" brushRef="#br0" timeOffset="323952">13943 16429 24575,'-23'48'0,"10"-17"0,1 2 0,3 2 0,1 2 0,-1 1 0,1 0 0,1-6 0,3-3 0,2 11 0,6-15 0,0-17 0,0-6 0</inkml:trace>
  <inkml:trace contextRef="#ctx0" brushRef="#br0" timeOffset="324436">14037 16779 24575,'-7'-9'0,"-3"0"0,3 11 0,0 0 0,5 11 0,9-8 0,27-12 0,2 4 0,5-5 0,-17 13 0,-16 2 0,-4 2 0,-3 0 0,3 0 0,4-1 0,10-4 0,20-1 0,10-8 0,-19 0 0,-2 0 0,10-4 0,-12 2 0,-17 10 0,-1 2 0,2-1 0,10-7 0,-4-3 0,1 1 0,-8 0 0</inkml:trace>
  <inkml:trace contextRef="#ctx0" brushRef="#br0" timeOffset="324665">14561 16521 8191,'2'-22'0,"-1"3"5063,-1 18-5063,-1 2 2818,-1 18-2818,2 16 0,0 13 0,0-15 0,0 2 497,2 0 0,1 0-497,2 0 0,0-1 3121,2-5 0,1-3-3121,6 19 0,-4-23 0,-6-7 0,-2-11 0</inkml:trace>
  <inkml:trace contextRef="#ctx0" brushRef="#br0" timeOffset="338347">15614 16791 8191,'4'-4'0,"19"-1"1742,9 0 0,5 0-1742,7-1 0,4 0 0,-10 4 0,0 0 0,1 0 0,1 0 0,1 0 0,-1 0 0,12 2 0,-3 0 1134,-2 2 1,-4 1-1135,5 1 494,-11 3 1,-27-4-1,-3 0 1</inkml:trace>
  <inkml:trace contextRef="#ctx0" brushRef="#br0" timeOffset="338597">16271 16697 8191,'2'5'0,"17"-3"5063,14 3-5063,14-1 2818,-7 4-2818,-11 5 1719,-8 4-1719,-15 7 6784,-1 1-6784,-10 0 0,-3 5 0,-4-11 0,-11 4 0,7-8 0,-4-5 0,11-4 0,5-5 0</inkml:trace>
  <inkml:trace contextRef="#ctx0" brushRef="#br0" timeOffset="340126">17310 16542 8191,'-2'16'0,"0"5"2531,-1 7 1,1 4-2532,2-1 0,-1 1 0,-4 9 0,0 1 873,2-2 1,0-2-874,-2 1 0,-1-1 898,1-6 1,0-3-899,-1 7 6292,10-16-6292,3-25 0,14-20 0,-1-4 1383,8-13-1383,-5 16 102,-1 8-102,-8 15 0,-2 6 0,-4 7 0,-2-2 0,0 8 0,-3-2 0,-5-1 0,-3 0 0,-4-4 0,-4 1 0,3-5 0,-6 1 0,6-8 0,-1-7 0,2-15 0,6 11 0,-1-8 0</inkml:trace>
  <inkml:trace contextRef="#ctx0" brushRef="#br0" timeOffset="340464">17612 16811 24575,'5'9'0,"2"3"0,-7 2 0,3 3 0,-5-4 0,1 0 0,17-32 0,0 0 0,1-5 0,-1-1 0,11-8 0,2 6 0,-7 18 0,1 9 0,-6 6 0,-7-3 0,-3-1 0</inkml:trace>
  <inkml:trace contextRef="#ctx0" brushRef="#br0" timeOffset="340904">17923 16804 24575,'13'-2'0,"13"-3"0,1-6 0,12 2 0,-18-1 0,-4 2 0,-20-1 0,-1 4 0,-8 2 0,-1 6 0,-4 10 0,-4 3 0,5 11 0,7-5 0,17 3 0,12-15 0,16 3 0,10-16 0,-18 6 0,-1-8 0</inkml:trace>
  <inkml:trace contextRef="#ctx0" brushRef="#br0" timeOffset="341245">18232 16822 8191,'-4'-9'0,"-1"4"5063,-4 3-5063,0 6 2818,2 3-2818,7-2 1719,6-4-1719,8-4 6784,3-5-6784,0 2 0,0 0 0,-4 17 0,-5 1 0,-4 18 0,-4-5 0,-4 7 0,-5 20 0,-2-21 0,-5 20 0,-2-29 0,-2 5 0,-1-11 0,4-5 0,5-12 0,7 0 0,1-3 0</inkml:trace>
  <inkml:trace contextRef="#ctx0" brushRef="#br0" timeOffset="341864">18503 16756 24575,'9'4'0,"-2"1"0,-5 8 0,-5 0 0,2 1 0,-1-2 0,6-9 0,1-3 0,16-20 0,10-6 0,8-8 0,-8 13 0,-14 23 0,-13 9 0,-6 12 0,-1-6 0,-1-3 0,9-6 0,14-16 0,4-7 0,3-2 0,-3 1 0,1 0 0,1-4 0,0 5 0,0 9 0,-22 13 0,-4 10 0,-8 0 0,6 1 0,8-6 0,11-11 0,12-13 0,11-7 0,3 1 0,-8 8 0,-8 10 0,-17 9 0,-5 11 0,-4-1 0,2 1 0,13-12 0,-10-4 0,9-4 0</inkml:trace>
  <inkml:trace contextRef="#ctx0" brushRef="#br0" timeOffset="342356">19207 16670 8191,'-9'-2'0,"0"0"5063,0 4-5063,2 2 2818,10-1-2818,5 1 1719,5-6-1719,4-1 6784,-8 1-6784,0 3 0,-5 4 0,-2 4 0,0 0 0,8 1 0,-2-5 0,8-2 0,-8 0 0,0 0 0,-6 9 0,-4 2 0,-1 3 0,-1 0 0,-1 0 0,3-4 0,-1 0 0,-1-4 0,1 0 0,-5 2 0,0-4 0,-7 0 0,9-6 0,-1-1 0</inkml:trace>
  <inkml:trace contextRef="#ctx0" brushRef="#br0" timeOffset="354406">25935 1498 24575,'-9'-12'0,"0"-1"0,-4 8 0,-15-6 0,1 7 0,-19-2 0,12 6 0,-11 4 0,5-3 0,-7 7-745,-6 2 745,5 5 0,21-4 0,1 1 0,-21 12 0,20-10 0,1 1 0,-19 18 0,18-16 0,0 2 0,7 2 0,0 2 0,-6 2 0,0 2 0,4 2 0,1 1 0,-4 3 0,1 0 0,2-1 0,0 1 0,3-1 0,1 0 0,1 0 0,2-1 0,2-4 0,1 1-271,2 2 0,0-1 271,-5 20 0,7-19 0,2-1 0,0 13 0,3-9 0,2 0 0,5 10 0,4 12 0,5-17 724,1-13-724,5 2 0,3-10 0,6 3 0,6 1 0,5-7 0,4 8 563,10-11-563,-26-2 0,1 0 0,5 0 0,2-1-591,-4 0 1,1 0 590,5 0 0,0-1 0,-2-1 0,0-1 0,2 0 0,2 1 0,13-1 0,0 0 0,-11-1 0,1-2 0,10 1 0,0-1 0,-13 0 0,-2 1 0,1-3 0,0 1 0,0-1 0,1 0-589,-1-3 0,0 0 589,-3-2 0,0-1 0,-1 1 0,0-1 0,-4 1 0,1 0 0,0 0 0,-1 0 0,1-2 0,0-1 0,0 3 0,-1-1 0,-2-3 0,-1-1 0,19-4 0,-1-4 0,-9-4 0,6-1 0,-5-10 1108,0 4-1108,-17 8 0,-1 0 0,19-14 0,-21 12 0,0-2 0,16-13 0,-1-4 672,-8 1-672,8-2 0,-13-3 0,4-1 0,-6 7 0,-3 1 0,-6 14 0,-2 1 0,-5 1 0,-1 4 0,-1-5 0,-4 7 579,2 0-579,-4-7 0,-2 5 0,2-4 0,-3 9 0,3 1 0,-2 4 0,0 0 0,-4-1 0,3 3 0,-10-5 0,5 3 0,-2-1 0,0-1 0,-3 5 0,1-6 0,-11 1 0,5-3 0,-7 1 0,-2-7 0,0 3 0,6-3 0,0-3 0,10 11 0,-2-5 0,3 5 0,3 2 0,-2 1 0,3-1 0,-11 3 0,-2-3 0,-5 2 0,-8 0 0,-14-7 0,25 10 0,-1-1-403,-5-2 1,0 1 402,3 4 0,1 0 0,-4-2 0,0 1 0,-2 3 0,2 0 0,-9-3 0,9 4 0</inkml:trace>
  <inkml:trace contextRef="#ctx0" brushRef="#br0" timeOffset="355486">25584 1391 8191,'9'0'0,"-4"4"5063,15-6-5063,0 8 2818,12 3-2818,4 9 0,3 0 0,-9 7 0,4 2 0,-7 4 0,5 10 0,-9-5 0,-5-3 0,-1 0 0,2 6 0,-4-9 0,-1-1 1719,2 3-1719,0-1 6784,-3 1-6784,0-6 0,-5 4 0,-2-5 0,1 7 0,-6 0 0,3 0 0,-4 14 0,-4-11 0,3 19 0,-2-27 0,0 4 0,-1-7 0,-2-6 0,-4 6 0,2-7 0,-4 0 0,1 0 0,-6 3 0,5-5 0,-4-2 0,11-8 0,1-3 0</inkml:trace>
  <inkml:trace contextRef="#ctx0" brushRef="#br0" timeOffset="356652">25803 1491 8191,'-13'0'0,"0"0"5063,4-2-5063,0 2 2818,0-2-2818,0 0 1719,0 3-1719,-4 0 6784,0 4-6784,-5 3 0,-2 7 0,-1 3 0,3 3 0,-5 2 0,10-5 0,-9 5 0,7 2 0,-10 5 0,7 9 0,-5 4 0,4 3-733,0 1 733,4 6 0,2-5 0,7 6 0,2-8 0,0 1 0,1-13 0,1-1 0,-3 12 0,2-14 0,1-2 0,5-4 0,3-2 0,5-8 733,13 6-733,1-9 0,3 6 0,-4-10 0,-7 2 0,0-3 0,-4 0 0,0 0 0,-1 1 0,2-2 0,-1-1 0,4-10 0,3 0 0,-2-6 0,2 4 0,-7-3 0,-4 5 0,-2-3 0,1 3 0,-3-4 0,0-1 0,-1 0 0,-1-7 0,2 4 0,0-1 0,0 2 0,-1 3 0,1 0 0,-1 0 0,1-1 0,-3 5 0,0 1 0</inkml:trace>
  <inkml:trace contextRef="#ctx0" brushRef="#br0" timeOffset="358452">24581 1165 24575,'-7'4'0,"1"1"0,3 8 0,-3 13 0,0 21 0,1-12 0,0 6 0,0 2 0,1 6 0,0 3 0,-1-2-605,0-6 0,1-1 1,-2 1-1,1 3 605,0 3 0,0 3 0,0 2 0,-1 0 0,1-4-1159,0 2 1,0-1 0,0-2-1,0 0 1159,-1-1 0,-1 1 0,1-1 0,0-1 0,2-5 0,1-1 0,0 0 0,-1-2-549,-2 10 0,0-3 1,0-1 548,2-7 0,0-1 0,0-2 0,-2 8 0,1-3 0,0-9 0,0-3 0,-3 10 1577,2-19-1577,3-8 4610,6-14-4610,2 2 2512,9-11-2512,-1 6 0,11-2 0,8 3 0,14 1 0,-16 2 0,2 2 0,11 1 0,3 1-267,4 2 1,1 2 266,-7 1 0,1 0 0,1 1-1447,1 1 0,1 1 1,1 0 1446,-8-2 0,0 1 0,1 0 0,0-1 0,2 1 0,-1 0 0,1-1 0,0 1 0,1 0 0,0-1 0,1 1 0,-1 0 0,-1-1 0,0 1 0,-1 0 0,0-1 0,11 2 0,0 0 0,-2 0-173,-5-1 1,-2 0 0,-1 0 172,11 2 0,-4-1 0,-11-2 0,-4-1 0,8 5 0,-20-16 0,-20 3 0,-1-8 0</inkml:trace>
  <inkml:trace contextRef="#ctx0" brushRef="#br0" timeOffset="359360">24484 3015 24575,'-13'3'0,"3"-1"0,-6 6 0,6-1 0,-6 7 0,-1 3 0,-5 4 0,-8 5 0,-5 4 0,6-2 0,-2 2-406,-4 2 0,-4 2 0,2 2 406,3-2 0,1 2 0,-1 0-1037,5-6 1,-2 0-1,1 1 1,-1 0 1036,1 1 0,-1 0 0,0 1 0,0-2 0,-8 9 0,0-2 0,1 0 0,4-2 0,0-1 0,2-1-399,6-5 1,0-2 0,2 0 398,-2 6 0,2-2 0,4-7 0,2-3 0,-1 7 880,5-13-880,15-17 1015,5-11 0,1 2 0,0-3 0</inkml:trace>
  <inkml:trace contextRef="#ctx0" brushRef="#br0" timeOffset="364519">25055 1019 8191,'2'1'0,"1"-2"5063,16 9-5063,2-4 2818,18 9-2818,1 5 0,-16-4 0,1 2 0,0 3 0,0 3 311,4 2 1,0 0-312,4 4 0,1 0 0,3 3 0,1 0 0,1-2 0,2 1 2046,0 4 0,0 1-2046,-3-7 0,-2 1 0,-2 4 0,0 1 0,-2-6 0,0 0 0,5 6 0,1-1 0,1-6 0,2-1 0,3 4 0,1-3 0,0-8 0,0-2 0,-8 0 0,-1-2 0,-2-5 0,-3-2 0,3-2 0,-15-1 0,-17-10 0</inkml:trace>
  <inkml:trace contextRef="#ctx0" brushRef="#br0" timeOffset="365320">25294 1041 24575,'-2'13'0,"3"7"0,0 12 0,3 8 0,-4 13 0,0-20 0,0 2 0,0 6 0,0 3 0,-3 5 0,0 1-1827,3 3 0,-1 0 1827,-4 0 0,0 1 0,2-15 0,1 1 0,0 0 0,-2-1 0,0-1 0,0 1 0,-2 4 0,0 0 0,0-1 0,0-1 0,0 0 0,-1-2 0,-4 16 0,-2-2 0,6-16 0,-1 1 0,0-2 0,-4 11 0,1-1-90,-1 4 0,0-2 90,3-8 0,1-2-189,1-3 0,3-2 189,3 14 0,6-21 0,-1-11 0,0-13 0</inkml:trace>
  <inkml:trace contextRef="#ctx0" brushRef="#br0" timeOffset="366095">26069 1900 8191,'7'6'0,"-1"1"5063,-2 2-5063,1 4 2818,-2 7-2818,0 11 0,-3 16 0,-2-17 0,-1 1 0,0 4 0,0 0 33,-2 6 0,-2 1-33,0-3 0,-1 0 2116,-1 6 0,0 0-2116,-2-3 0,0 0 0,-1 1 0,1-1 0,2 0 0,1-1-253,0-9 0,1-1 253,-3 22 0,5-21 0,1-12 541,2-7 0,2-8 0,-2-1 0</inkml:trace>
  <inkml:trace contextRef="#ctx0" brushRef="#br0" timeOffset="367010">25304 2769 8191,'6'2'0,"2"4"5063,8 11-5063,4 10 0,17 5 0,-3 6 941,-8-15 0,-1 1-941,-4-2 0,-1 1 0,7 4 0,-1 0 0,-4 2 0,0 0 0,4 1 0,1 1 0,-2 1 0,0 1 0,2 0 0,0-1 0,1-1 0,-1-1 0,-3-1 0,0 0 672,0-3 0,-1 0-672,-5-3 0,-1-1 0,1 2 0,-2 0 6135,7 12-6135,-2 2 0,-9-6 0,-2-10 1165,-6-3-1165,0-10 795,-3-8-795,1-2 0,0-8 0,-2 0 0,2-4 0,-2-7 0,0-5 0,-4-14 0,3-8-703,-4 18 0,1-3 703,3-6 0,1 0 0,-3-4 0,1-1 0,-1-6 0,0 0-1192,3-1 0,-1 0 1192,-1-3 0,-1 0 0,0 5 0,1 3 0,2 15 0,-1 4 0,-4-8 0</inkml:trace>
  <inkml:trace contextRef="#ctx0" brushRef="#br0" timeOffset="368260">26456 3660 24575,'3'0'0,"1"10"0,0 22 0,-1 8 0,-7 13 0,2 2 0,-6-7 0,7-13 0,5-23 0,5-23 0,17-7 0,-7-5 0,7 12 0,-12 11 0,-1 11 0,-7 2 0,2 11 0,-11 1 0,4 0 0,-8-4 0,-1-5 0,-3-8 0,-3 0 0,0-7 0,3-9 0,6 4 0,3-4 0</inkml:trace>
  <inkml:trace contextRef="#ctx0" brushRef="#br0" timeOffset="368742">26650 3855 8191,'2'12'0,"0"-2"5063,1 6-5063,0-2 2818,4-7-2818,-2-4 1719,12-22-1719,5-2 6784,15-11-6784,-1 9 0,-4 9 0,-12 9 0,-7 7 0,-4 3 0,0-1 0,-1-1 0,1-3 0,0-3 0,0-1 0,-4-3 0,-1-4 0,-11 8 0,1 0 0,-13 17 0,8 7 0,2-3 0,13 0 0,21-18 0,11-5 0,2-3 0,-2 1 0,-6 0 0,1 0 0</inkml:trace>
  <inkml:trace contextRef="#ctx0" brushRef="#br0" timeOffset="369030">27178 3781 8191,'-9'-2'0,"-4"2"5063,4 3-5063,-4 2 2818,22 1-2818,-1-5 1719,15 2-1719,-9-1 6784,-3 7-6784,-6 11 0,-3 5 0,-6 13 0,-1 2 0,-4 0 0,1-1 0,-4-7 0,-4-4 0,2-7 0,-1-10 0,10-7 0,1-4 0</inkml:trace>
  <inkml:trace contextRef="#ctx0" brushRef="#br0" timeOffset="369799">27345 3767 8191,'5'4'0,"1"1"5063,-6 4-5063,2 0 2818,6-7-2818,1-4 1719,11-12-1719,11-6 6784,-7 3-6784,2 8 0,-17 12 0,-8 9 0,-1-2 0,-3 6 0,3-6 0,4-3 0,2-11 0,10-11 0,4-12 0,-1 5 0,-1 1 0,-14 21 0,-3 8 0,-4 9 0,2-3 0,6-4 0,2-5 0,5-9 0,9-4 0,4-2 0,0-3 0,-5 6 0,-9-3 0,-7-1 0,-10 3 0,-3 2 0,-15 11 0,9 4 0,4 3 0,15-7 0,10-4 0,3-7 0,7-5 0,-6 5 0,2 0 0,-9 11 0,-3 12 0,-2 5 0,9 6 0,12 1 0,16-6-959,-10-14 1,2-3 958,1-1 0,0-1-252,3-6 1,-2-1 251,11 2 0,-19-3 0,-21 4 0</inkml:trace>
  <inkml:trace contextRef="#ctx0" brushRef="#br0" timeOffset="370688">28484 3648 8191,'-1'-4'0,"19"-1"4335,32-6-4335,-19 8 0,2 1 0,9 1 0,-1 2 0,-8 2 0,-2 3 2902,15 13-2902,-31 7 1807,-21 0-1807,-15 2 6509,0-9-6509,7-3 831,9-10-831,12 0 0,13-5 0,5 5 0,1-3 0,-8 9 0,-10-4 0,-8 9 0,-13 5 0,-3 0 0,-4 5 0,4-10 0,6-7 0,10-13 0,-3 3 0,8-7 0</inkml:trace>
  <inkml:trace contextRef="#ctx0" brushRef="#br0" timeOffset="370823">28923 3885 8191,'-8'13'0,"7"-4"0,-4 0 0,7-5 0</inkml:trace>
  <inkml:trace contextRef="#ctx0" brushRef="#br0" timeOffset="371112">29122 3631 24575,'5'9'0,"2"11"0,-6-5 0,5 8 0,-5-6 0,3-3 0,-3-6 0,1-4 0</inkml:trace>
  <inkml:trace contextRef="#ctx0" brushRef="#br0" timeOffset="371495">29223 3673 24575,'2'17'0,"13"5"0,2-9 0,9 6 0,-9-11 0,-5 3 0,1 2 0,-10-3 0,2 6 0,-9 2 0,-1-4 0,-15 6 0,8-14 0,-8-7 0,15-1 0,0-5 0</inkml:trace>
  <inkml:trace contextRef="#ctx0" brushRef="#br0" timeOffset="371679">29252 3622 24575,'35'-20'0,"3"5"0,8 1 0,-6 6 0,-11 5 0,-14-1 0,-11 6 0</inkml:trace>
  <inkml:trace contextRef="#ctx0" brushRef="#br0" timeOffset="417086">4834 17909 8191,'-9'-2'0,"8"3"5063,26-2-5063,2-1 0,5 0 0,15 0 0,6-2-270,-8-2 0,3 0 0,2-1 270,-8 2 0,2 0 0,0 0 0,0 0 0,3 1 0,1 0 0,0 1 0,0 0 0,4-1 0,1 1 0,0 0 0,-1 1 0,-3 2 0,1 1 0,-1 2 0,0-1 0,0 1 0,1 0 0,-1 0 0,-1 1 0,0-1 0,-1 0 0,0 1 0,-1 0 0,-2 2 0,0 0 0,-1 1 0,0-2 0,0-1 0,-1 0 0,-1-1 0,-1 1 610,8 2 0,-3 0 0,0-1-610,-4-1 0,0-3 0,-3 1 0,6 1 0,-4 0 0,-7-3 0,-4 0 0,6 0 5042,-18-4-5042,-15-1 0,0 0 0,-4 1 0</inkml:trace>
  <inkml:trace contextRef="#ctx0" brushRef="#br0" timeOffset="417420">6987 17829 8191,'9'0'0,"17"5"4766,23 5-4766,-19-3 0,1 2 0,-3 0 0,-1 1 2855,13 7-2855,-13 0 1755,-15-3-1755,-6 0 6673,-7 2-6673,-3 4 335,-4-1-335,-2 4 0,-13-1 0,6-6 0,-18 10 0,23-18 0,-5 5 0</inkml:trace>
  <inkml:trace contextRef="#ctx0" brushRef="#br0" timeOffset="418615">5640 17431 24575,'4'31'0,"-6"2"0,-3 7 0,0-1 0,2-14 0,3-1 0,0-15 0,0-1 0</inkml:trace>
  <inkml:trace contextRef="#ctx0" brushRef="#br0" timeOffset="418970">5795 17372 8191,'0'-6'0,"2"1"5063,5-2-5063,2 5 2818,0 2-2818,0 4 1719,1 7-1719,1 2 6784,-1 17-6784,4 4 0,-3 12 0,3 8 0,-9-13 0,-1 11 0,-4-19 0,0-5 0,0-8 0,4-17 0,-3 0 0,3-5 0</inkml:trace>
  <inkml:trace contextRef="#ctx0" brushRef="#br0" timeOffset="419344">5852 17344 24575,'2'-11'0,"1"2"0,9 4 0,8 7 0,8 11 0,11 6 0,-1 9 0,4 4 0,-9 1 0,-1 5 0,-10-4 0,-7-6 0,-8-4 0,-12-7 0,-4 6 0,-14 5 0,-5 7 0,-7-7 0,7-5 0,12-14 0,8-4 0</inkml:trace>
  <inkml:trace contextRef="#ctx0" brushRef="#br0" timeOffset="421327">7651 17746 8191,'0'-9'0,"0"0"5063,-3-3-5063,-2 2 2818,-2-3-2818,-16 6 1719,6 7-1719,-13 10 6784,17 6-6784,2 0 0,11 0 0,8-5 0,4 1 0,11 0 0,9 1 0,-2 7 0,1 5 0,-15 10 0,-12 5 0,-10 13 0,-13-5 0,4-17 0,-1 0 0,-2-5 0,0-2 0,0 0 0,1-2 0,-7 7 0,23-28 0,20-12 0,2-4 0,3-3 0,4 0 0,1-1-714,4-4 1,-1-2 713,-1-2 0,-1-1-467,-5 4 1,-3 0 466,-3 0 0,-3 0 0,1-10 0,-5 2 0,-8 7 0,0 5 1357,-8 9-1357,-1 9 1003,-3 8-1003,0 12 0,5 7 0,1-3 0,10-2 0,31-19 0,4-6 0,-11-3 0,-1-3 0,18-14 0,-14-1 0,-12 9 0,-7 6 0,-11 13 0,-1 6 0,-4 19 0,-4 0 0,-1 18 0,-2-18 0,2 3 0,10-26 0,4-12 0,13-17 0,1-10 0,-4 10 0,-1 8 0,-10 27 0,-5 1 0,-3 27 0,-6-17 0,17 2 0,1-26 0,21-12 0,-8-9 0,5-2 0,-9 7 0,-4 7 0,-9 11 0,-4 10 0,-6 1 0,2 6 0,5-5 0,5-2 0,7-7 0,7-9 0,-6 0 0,16-10 0,-19 8 0,3-5 0,-18 1 0,-2 3 0,-3-3 0,-5 5 0,2 5 0,-5 3 0,6 7 0,3-4 0,2 1 0</inkml:trace>
  <inkml:trace contextRef="#ctx0" brushRef="#br0" timeOffset="422045">8688 17791 24575,'0'17'0,"1"6"0,-1 3 0,0-1 0,0-5 0,0-7 0,7-11 0,12-15 0,15-12 0,-12 6 0,1-2 0,3 0 0,-1 2 0,11-9 0,-8 16 0,-20 16 0,-13 20 0,0 1 0,-7 13 0,5-11 0,2 0 0,10-21 0,7-13 0,15-15 0,11-11 0,0-1 0,-3 10 0,-13 25 0,-16 8 0,-7 21 0,-2-7 0,3-4 0,5-7 0,8-13 0,7-6 0,18-11 0,4-5 0,-17 8 0,-1 1 0,11-13 0,-16 8 0,-22 8 0,-5 11 0,-12 8 0,12 6 0,4-1 0,10 1 0,25-5 0,-2-7 0,4-3-1455,14 4 1,5-2 1454,-12-4 0,2-2 0,-1 2 0,16 4 0,-4 1 0,-16-4 0,-5 0 0,2 7 0</inkml:trace>
  <inkml:trace contextRef="#ctx0" brushRef="#br0" timeOffset="422665">10392 17646 24575,'5'0'0,"-1"0"0</inkml:trace>
  <inkml:trace contextRef="#ctx0" brushRef="#br0" timeOffset="422822">10396 17853 24575,'0'0'0</inkml:trace>
  <inkml:trace contextRef="#ctx0" brushRef="#br0" timeOffset="423577">11471 17729 8191,'-7'4'0,"2"12"4578,3 12-4578,2 25 0,0-25 0,0 1 1438,1 8 0,-2 0-1438,-1-5 0,0-1 0,1 24 444,-4-20 1,5-20-1,0-11 1</inkml:trace>
  <inkml:trace contextRef="#ctx0" brushRef="#br0" timeOffset="424031">11439 17763 24575,'28'-11'0,"10"5"0,10 2 0,5 12 0,-13 1 0,-12 5 0,-10-2 0,-17 1 0,-4 0 0,-9 2 0,-5 4 0,-4 0 0,0-1 0,4-4 0,13-6 0,8-3 0,16 4 0,8 8 0,1 4 0,-8 1 0,-12-2 0,-12-2 0,-12 2 0,-3 1 0,-16 0 0,11-6 0,-8-3 0,22-17 0,1 6 0,8-9 0</inkml:trace>
  <inkml:trace contextRef="#ctx0" brushRef="#br0" timeOffset="424469">12000 17991 24575,'-7'-17'0,"-10"2"0,-8 13 0,-7 6 0,10 5 0,7 3 0,19-4 0,12-7 0,9-7 0,0-2 0,-5-3 0,-8 15 0,-12 14 0,2 9 0,-4 5 0,10-11 0,11-12 0,6-7 0,13-12 0,-11 0 0,-4 0 0,-16 5 0</inkml:trace>
  <inkml:trace contextRef="#ctx0" brushRef="#br0" timeOffset="424965">12195 17981 24575,'-20'6'0,"6"0"0,10 3 0,17-5 0,8-2 0,18-2 0,-6 4 0,6 4 0,-20 1 0,-4 3 0,-18 1 0,-2-4 0,-9 5 0,0-3 0,18-11 0,0-1 0,26-15 0,-5 2 0,17-16 0,-11 7 0,-3-6 0,-20 19 0,-10 11 0,-4 6 0,14 8 0,7-8 0,20 4 0,18-21 0,-22 7 0,1-1 0,7-4 0,-2 0 0,6 2 0,-9 1 0</inkml:trace>
  <inkml:trace contextRef="#ctx0" brushRef="#br0" timeOffset="425938">13340 17820 24575,'-31'6'0,"23"-5"0,28-4 0,7-4 0,6-1 0,1 2 0,3 0-934,9-5 0,-1 0 934,-8 7 0,-2 1 225,-4-5 1,-2 2-226,-1 7 0,-13-4 0,-11 5 0</inkml:trace>
  <inkml:trace contextRef="#ctx0" brushRef="#br0" timeOffset="426149">13379 17985 8191,'13'1'0,"15"-4"4794,17-1-4794,-15 0 0,0-1 0,18 0 2851,-8-1-2851,-13 0 438,-15 6 0,-7-2 0,-1 2 0</inkml:trace>
  <inkml:trace contextRef="#ctx0" brushRef="#br0" timeOffset="426429">13532 17776 8191,'-9'-7'0,"12"23"5063,-5 8-5063,4 4 0,-1 4 0,-3-1 0,-2 1 0,-1 6 0,-1 0 0,1-2 0,0-2 2818,-1 21-2818,1-20 0,5-20 0,0-11 0</inkml:trace>
  <inkml:trace contextRef="#ctx0" brushRef="#br0" timeOffset="426662">13704 17759 24575,'0'19'0,"4"9"0,-3 19 0,3 8 0,-4-25 0,0 1-400,0 0 0,0-1 400,0 25 197,-3-15-197,3-13 0,-3-19 0,3-4 0</inkml:trace>
  <inkml:trace contextRef="#ctx0" brushRef="#br0" timeOffset="436995">14920 17660 24575,'5'-27'0,"0"4"0,-9 14 0,-4-2 0,-4 4 0,-5 1 0,-13 7 0,-11 5 0,-7 12 0,-1 6 0,12 9 0,14-5 0,38 13 0,17-19 0,0-4 0,4-1 0,-1-6 0,0-1 0,-5 2 0,-1 1 0,-2 0 0,-4 3 0,1 15 0,-11 9 0,-18 0 0,-4 1 0,-12-7 0,0-10 0,3-11 0,3-14 0,10-15 0,13-29 0,-1 14 0,3-1 0,3-10 0,3-1 0,3 2 0,0 2 0,-5 6 0,-1 4 0,10-8 0,-15 22 0,-6 11 0</inkml:trace>
  <inkml:trace contextRef="#ctx0" brushRef="#br0" timeOffset="437502">15153 17784 8191,'5'6'0,"2"16"5063,1 7-5063,-2 15 0,3 2 0,-8 1 0,-1 0 2818,-1-7-2818,-5-12 1719,5-20-1719,3-27 6784,4-28-6784,1 13 0,1-2 0,3-3 0,0 0-589,-1 6 0,1 3 589,13-13 0,-11 26 0,3 14 0,-6 5 0,6 16 0,-3 4 0,-1 10 1178,-4-1-1178,-5 1 0,-5-6 0,-6-5 0,-4-12 0,-12-8 0,-4-14 0,-3-11 0,12 8 0,6-1 0</inkml:trace>
  <inkml:trace contextRef="#ctx0" brushRef="#br0" timeOffset="438341">15732 17603 8191,'-4'-9'0,"-1"8"5063,-1 12-5063,-1 24 2818,-2 13-2818,5-15 0,2 2 0,1-3 0,2-1 1719,0 24-1719,7-23 1696,-3-17 0,0-13 0,-1-2 0</inkml:trace>
  <inkml:trace contextRef="#ctx0" brushRef="#br0" timeOffset="438569">15881 17533 24575,'-4'32'0,"4"7"0,8 1 0,-2 6 0,-2 1 0,-4-7 0,0-1 0,0-14 0,0-9 0,0-9 0</inkml:trace>
  <inkml:trace contextRef="#ctx0" brushRef="#br0" timeOffset="439336">16144 17807 8191,'-3'-9'0,"-4"-4"5063,-2 2-5063,-12 6 2818,2 3-2818,-13 19 1719,16-8-1719,-4 9 6784,16-9-6784,9-4 0,11-8 0,3-2 0,1-6 0,-7 7 0,-8 21 0,-6 15 0,-3-6 0,-2 3 0,-4 18 0,-1 1 0,2-13 0,1 0 0,-3 11 0,2-3 0,4-3 0,3-10 0,7-19 0,6-3 0,2-11 0,9-15 0,1-7 0,0-10 0,-5 0 0,-10 10 0,-10 1 0,-17 11 0,-5 8 0,-12 5 0,14 6 0,7-2 0,11-2 0</inkml:trace>
  <inkml:trace contextRef="#ctx0" brushRef="#br0" timeOffset="442810">17532 17734 8191,'-7'-7'0,"4"0"5063,-1-2-5063,-3 2 2818,1 4-2818,-10 6 1719,-9 23-1719,10 2 0,0 3 0,-7 17 3392,11-17 0,7-2-3392,18-6 0,13-14 0,20-6 0,-19-8 0,-2-1 0,9-1 0,-8-2 0</inkml:trace>
  <inkml:trace contextRef="#ctx0" brushRef="#br0" timeOffset="443229">17805 17589 8191,'-5'4'0,"1"12"5063,4 12-5063,-4 12 0,-7 13 2818,5-5-2818,-7-1 1719,12-19-1719,5-15 6784,3-18-6784,9-13 0,-2-8 0,6-2 0,-7 9 0,3 12 0,-9 10 0,0 10 0,-2 8 0,0-6 0,0 5 0,5-15 0,-2-5 0,5-5 0,-8 0 0,-1 1 0</inkml:trace>
  <inkml:trace contextRef="#ctx0" brushRef="#br0" timeOffset="444553">18083 17746 24575,'5'9'0,"-1"0"0,-4-1 0,-2 5 0,-1-3 0,7-16 0,8-10 0,15-15 0,-3 7 0,2 7 0,-12 9 0,-2 7 0,-7 4 0,1 4 0,-5-2 0,1-1 0</inkml:trace>
  <inkml:trace contextRef="#ctx0" brushRef="#br0" timeOffset="444894">18324 17584 24575,'3'28'0,"-1"3"0,3 22 0,-4 2 0,3 0 0,-4-9 0,0-14 0,0-12 0,-2-7 0,2-8 0,-2-1 0</inkml:trace>
  <inkml:trace contextRef="#ctx0" brushRef="#br0" timeOffset="445378">18468 17651 8191,'-10'-11'0,"7"5"5063,18-6-5063,7 6 2818,9 5-2818,1-2 1719,-7 12-1719,-6-4 6784,-9 5-6784,-10-1 0,-3 0 0,-7 1 0,-14 11 0,7-10 0,-2 9 0,29-14 0,1 2 0,13-2 0,-7 0 0,-5 1 0,-4 1 0,-9 4 0,-2 2 0,-3 3 0,1-4 0,-2 0 0,2-4 0,-4-2 0,6-3 0,-1-2 0</inkml:trace>
  <inkml:trace contextRef="#ctx0" brushRef="#br0" timeOffset="445695">18812 17702 24575,'9'3'0,"10"-5"0,10-3 0,17 1 0,-4-4 0,-7 7 0,-20 1 0,-11 1 0,-4 3 0</inkml:trace>
  <inkml:trace contextRef="#ctx0" brushRef="#br0" timeOffset="445991">18985 17645 8191,'51'0'0,"-11"0"0</inkml:trace>
  <inkml:trace contextRef="#ctx0" brushRef="#br0" timeOffset="446973">19300 17519 8191,'0'34'0,"0"-2"4448,0 15-4448,-4-2 2891,3-11-2891,0-3 448,1-7 0,3-14 1,-3-3-1</inkml:trace>
  <inkml:trace contextRef="#ctx0" brushRef="#br0" timeOffset="447510">19580 17594 8191,'-4'-9'0,"-1"2"5063,-8 3-5063,-8 12 2818,5-2-2818,-2 9 1719,16-6-1719,8-1 6784,5 1-6784,13 2 0,-8 4 0,7 8 0,-17 2 0,1 7 0,-9-7 0,-4-1 0,0-11 0,-7-2 0,7-14 0,1-10 0,12-19 0,12-15 0,3 12 0,3 1 0,-6 11 0,-1 1 0,4-3 0,0 5 0,-3 12 0,-14 6 0,-1 2 0</inkml:trace>
  <inkml:trace contextRef="#ctx0" brushRef="#br0" timeOffset="447894">19832 17513 24575,'6'-3'0,"6"-2"0,26-3 0,2 3 0,14 1 0,-13 8 0,-6-2 0,-18 6 0,-15 3 0,-3 2 0,-9 11 0,-2 1 0,-4 7 0,-1 7 0,1-6 0,3-1 0,3-8 0,5-11 0,1-4 0,2-5 0</inkml:trace>
  <inkml:trace contextRef="#ctx0" brushRef="#br0" timeOffset="448655">20247 17491 24575,'-9'1'0,"0"0"0,6 8 0,4-5 0,9 1 0,0-1 0,3-2 0,-3 8 0,-3 2 0,1 1 0,-3 0 0,-1-4 0,3-4 0,0-5 0,7-23 0,-5 10 0,1-14 0,-10 26 0,-3 2 0,-1 8 0,1 3 0,1-2 0,0 3 0,2-1 0,-2 2 0,2-1 0,0 0 0,0-4 0,4 0 0,-3-4 0,3-2 0</inkml:trace>
  <inkml:trace contextRef="#ctx0" brushRef="#br0" timeOffset="449161">20475 17449 8191,'1'-6'0,"6"0"5063,6 2-5063,4 1 2818,-3 3-2818,-2 0 1719,-3 0-1719,0 2 6784,-2 2-6784,3 7 0,-7 3 0,2 3 0,-16 3 0,3-2 0,-14 5 0,10-9 0,-4 1 0,11-6 0,1 0 0,19-4 0,9-1 0,16-8 0,6-1 0,-12 0 0,-11 1 0,-16 4 0</inkml:trace>
  <inkml:trace contextRef="#ctx0" brushRef="#br0" timeOffset="470111">19527 17937 24575,'3'-3'0,"2"1"0,39 7 0,-14-7 0,3 0-677,2 1 1,3 1 0,2-1 676,8-3 0,3 0 0,1-1-1554,-6 1 0,1-1 1,1 0-1,0 0 1554,5 0 0,0 0 0,0 0 0,1 0 0,1-2 0,0 0 0,0 0 0,-1 1 0,-3 2 0,-1 0 0,-1 1 0,-1-1 0,-5 0 0,0-1 0,-2 0 0,-2 2 560,2 2 1,-3 1-1,-2 0-560,1-2 0,-6 1 0,-6 4 0,-18 0 0,-11-1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17:17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9474 5129 24575,'-6'-9'0,"-1"6"0,-2 6 0,-16 33 0,4-4 0,5 1 0,0 4 0,0 1 0,1 1 0,2 6 0,2 3-1472,-2 1 0,2 1 1472,6 0 0,4-2-28,3-8-1,5-2 29,6-3 0,6-5 0,5-8 0,5-7 0,10-5 0,0-6 0,7 0 0,1-10 0</inkml:trace>
  <inkml:trace contextRef="#ctx0" brushRef="#br0" timeOffset="676">9925 5455 8191,'-5'1'0,"5"12"5063,6 29-5063,-4-15 0,0 2 0,3 9 0,0 1 1409,-2 0 0,0-2-1409,2-8 0,0-1 1719,2 13-1719,1-28 0,15-38 0,6-20 2330,-7 10 0,0-4-2330,-1-3 0,-1-1-591,1 8 0,0 2 591,-3 0 0,1 3 0,17 0 0,-2 16 0,-8 13 0,-3 11 0,-13-7 0,-3 2 0</inkml:trace>
  <inkml:trace contextRef="#ctx0" brushRef="#br0" timeOffset="1098">10337 5568 8191,'5'-10'0,"8"4"5063,28-15-5063,-5 8 0,8-2 2818,-18 5-2818,-8 2 1719,-12 0-1719,-9-1 6784,-14 8-6784,2 3 0,-14 19 0,13 1 0,1 2 0,-3 16 0,8-8 0,7-4 0,19-5 0,16-7 0,15-18 0,-20-3 0,0 0 0</inkml:trace>
  <inkml:trace contextRef="#ctx0" brushRef="#br0" timeOffset="1583">10844 5521 8191,'-7'-7'0,"1"0"5063,-1 2-5063,-3 6 2818,-1 8-2818,-6 19 0,5 12 0,2 8 1719,14 6-1719,13-28 6784,9-7-6784,8-33 0,3-15 0,-4-10 0,-11-4 0,-4-3 0,-8 11 0,-3 0 0,2-1 0,0-2 0,-3 1-668,-7-6 1,-2 2 667,6 4 0,-2 2 0,-8-15 0,5 33 0,-5 34 0,9 26 0,-2-7 0,2 5-1879,5 10 0,3 4 1879,-2-15 0,0 1 0,1 1 0,0 1 0,1 0 0,2 0-732,1-2 0,1 0 1,0-2 731,7 14 0,0-4 459,1-8 1,0-4-460,-5-12 0,-1-3 0,4 2 0,-13-19 0</inkml:trace>
  <inkml:trace contextRef="#ctx0" brushRef="#br0" timeOffset="2433">12003 5607 8191,'-5'11'0,"-3"12"5063,-15 23-5063,11-19 0,-1 1 0,0-1 0,1 1 563,-1-1 1,2-1-1,0 0 1,3-6 0</inkml:trace>
  <inkml:trace contextRef="#ctx0" brushRef="#br0" timeOffset="3033">12876 5467 8191,'-5'-7'0,"1"0"5063,-4-5-5063,-3 1 2818,-3-1-2818,-17 6 1719,-2 12-1719,-10 13 6784,6 10-6784,9 12 0,16-12 0,8-2 0,22-15 0,10-15 0,5-3 0,8-16 0,-15 6 0,-5-2 0,-9 33 0,-9 7 0,1 31 0,-6-23 0,-1 2 0,0 2 0,0 1-925,-2 7 0,-1-1 925,-4-2 0,-1 0-507,0 3 1,-1-1 506,-6-1 0,-3-2 0,2-1 0,-1-2 0,0-4 0,-2-3 0,-15 13 0,2-23 0,-3-24 0,20-14 0,1-3 0,-7 0 0,8-17 0</inkml:trace>
  <inkml:trace contextRef="#ctx0" brushRef="#br0" timeOffset="3376">13036 5473 24575,'11'17'0,"-4"-4"0,-3 17 0,-8-5 0,0 11 0,-1-13 0,9-9 0,11-28 0,12-12 0,-8 2 0,3-2 0,4-1 0,1 0 0,-3 0 0,0 1 0,-2 6 0,-2 3 0,-1-1 0,-12 16 0</inkml:trace>
  <inkml:trace contextRef="#ctx0" brushRef="#br0" timeOffset="3775">13297 5487 24575,'24'-15'0,"7"2"0,11-14 0,5 3 0,-7 1 0,-8 4 0,-16 6 0,-13 3 0,-11 8 0,-6 1 0,0 8 0,2 1 0,4 4 0,0 8 0,5 5 0,2 1 0,6-3 0,7-8 0,9-3 0,17-6 0,17-2 0,-21-8 0,2-2 0,-1-1 0,-1-2-125,2-4 0,-4-1 0,2-3 0,-6 4 0</inkml:trace>
  <inkml:trace contextRef="#ctx0" brushRef="#br0" timeOffset="4175">13874 5426 24575,'20'-10'0,"-5"2"0,19-16 0,-18 12 0,6-9 0,-19 8 0,-6-2 0,-17 11 0,2 14 0,-3 13 0,13 9 0,11 0 0,4-7 0,9-4 0,5-8 0,5-4 0,19-9 0,-4-2 0,12-8 0,-27 5 0,-5 1 0</inkml:trace>
  <inkml:trace contextRef="#ctx0" brushRef="#br0" timeOffset="4500">14234 5411 8191,'8'3'0,"-4"-1"5063,-4 14-5063,0 4 2818,-5-1-2818,4 1 1719,1-19-1719,11-10 6784,12-24-6784,9 0 0,7-6 0,-14 19 0,-4 9 0,-14 16 0,2 2 0,1 12 0,4 9 0,-2 6 0,1 4 0,-3-13 0,-4-5 0,4-9 0,-7-7 0,1-2 0</inkml:trace>
  <inkml:trace contextRef="#ctx0" brushRef="#br0" timeOffset="5375">15107 5460 24575,'0'13'0,"-2"0"0,-8 11 0,-2 8 0,-5 1 0,-5 12 0,-1-9 0,7-11 0,4-8 0</inkml:trace>
  <inkml:trace contextRef="#ctx0" brushRef="#br0" timeOffset="6122">15696 4667 8191,'3'12'0,"5"8"5063,0 5-5063,8 14 2818,-7-6-2818,7 6 1719,-7-7-1719,1-7 6784,-3-1-6784,0-11 0,4-2 0,24-4 0,0-4 0,13 3 0,-17 0 0,-9 7 0,-10 8 0,-6 4 0,-7 14 0,-8 1 0,-1 6 0,-2-12 0,0 3 0,7-22 0,-4-4 0,12-22 0,5-18 0,10-7 0,9-1 0,-2 17 0,1 10 0,-13 15 0,1 6 0,-6 2 0,-3 11 0,-2 1 0,-8 1 0,1-6 0,-9-7 0,-5-4 0,-1-3 0,-11-2 0,5-12 0,7 7 0,4-6 0</inkml:trace>
  <inkml:trace contextRef="#ctx0" brushRef="#br0" timeOffset="8874">16405 4757 24575,'-15'-5'0,"4"8"0,6 13 0,7 16 0,-1 22 0,3-21 0,1 3-1437,-4 9 1,-1 2 1436,3 2 0,-1 1 0,-1-3 0,-2-1 0,1 0 0,0-2 187,2-15 1,0-2-188,2 25 0,1-35 0,-2-2 0</inkml:trace>
  <inkml:trace contextRef="#ctx0" brushRef="#br0" timeOffset="9368">16680 5209 8191,'2'31'0,"0"-8"5063,-2 23-5063,2-24 2818,7-4-2818,10-21 1719,4-13-1719,12-13 0,-2-8 6329,5-1-6329,-11 3 0,-4 13 0,-15 22 0,-4 15 0,-4 24 0,8 1 0,-1-7 455,10-5-455,-2-19 0,9-8 0,7-10 0,-11 4 0,0-4 0</inkml:trace>
  <inkml:trace contextRef="#ctx0" brushRef="#br0" timeOffset="9767">17063 5416 8191,'10'-5'0,"2"-3"5063,11-2-5063,5-10 2818,3-3-2818,-11 4 1719,-8-3-1719,-14 12 6784,0-2-6784,-8 4 0,-2 3 0,-3 10 0,-1 12 0,1 14 0,6 9 0,4 1 0,19-1 0,9-9 0,21-7-596,-17-15 0,3-4 596,7-6 0,2-4 0,0 0 0,0-2 0,4-4 0,-3 0 0,3-2 0,-10 4 0</inkml:trace>
  <inkml:trace contextRef="#ctx0" brushRef="#br0" timeOffset="10226">17643 4702 8191,'8'-8'0,"14"12"4237,18 9-4237,-6 4 0,2 4 0,4 6 0,1 4 0,-11-5 0,1 3 0,-1 1 132,1 2 0,0 1 0,-2 1-132,-2 4 0,-2 2 0,-1-1 0,-1 0 0,0-1 0,-3 2 0,-2 2 0,-4 2 0,-2-1 0,-1 2 0,-3 1 0,-2 0 0,-2-1 0,-2 1 0,-3 0 0,-4 0 0,-3 0 0,-2-1 0,-1-2 0,-1 0 0,-3-1 0,-4 0 0,-2-1 0,-1-1 0,0 0 0,0-1 0,-2-1 0,0-1 0,-2-2 0,3-3 0,2-1 0,2-4 0,-12 10 0</inkml:trace>
  <inkml:trace contextRef="#ctx0" brushRef="#br0" timeOffset="22335">9674 7780 24575,'-12'2'0,"3"1"0,1 4 0,1 1 0,-2-1 0,-13 10 0,1 7 0,-21 11 0,21-11 0,-1 2 0,-4 0 0,-1 2 0,-1 10 0,0 3-300,-2 1 0,2 4 300,12-10 0,1 3 0,2 0-1064,-1 0 1,2 0 0,3 1 1063,3 4 0,5 1 0,1 0 0,2-1 0,2-1 0,2 0 0,4-1 0,2 0 0,3-2 0,1-2 0,2-1 0,3-3-862,12 10 1,4-5 861,1-8 0,-2-4 0,8 2 0,-10-15 0</inkml:trace>
  <inkml:trace contextRef="#ctx0" brushRef="#br0" timeOffset="30023">10831 7285 24575,'-9'24'0,"2"14"0,4-9 0,1 3 0,-1 6 0,0 2-2057,-2 5 1,-2 2 2056,0 2 0,-3 0 0,0-6 0,-2 0 79,1-1 0,-1-1-79,-1-9 0,1-3 910,-4 8-910,7-43 0,15-31 0,-3-2 0,1-5-955,7-2 0,0-1 955,-2-3 0,0 1 292,1 5 1,2 3-293,3 4 0,1 4 806,5-3-806,13 16 0,-6 31 0,2 12 0,1 5 0,-4 7 2082,-8-12-2082,-3-1 1482,-13-9-1482,-3-4 0,-7 0 0,-3-2 0,-11 1 0,-4-4 0,0-6 0,9 1 0,8-4 0</inkml:trace>
  <inkml:trace contextRef="#ctx0" brushRef="#br0" timeOffset="30648">11159 7366 8191,'2'9'0,"0"3"5063,-2-2-5063,0 6 2818,0-2-2818,0-1 1719,0 0-1719,5-16 6784,2-2-6784,16-21 0,7 1 0,12 1 0,5 7 0,-7 12 0,-12 2 0,-9 2 0,-10 0 0,-8 3 0,-3 4 0,-6 8 0,4 7 0,4-7 0,10 2 0,8-12 0,1-4 0,5-6 0,-11-1 0,-2-4 0,-4-1 0,-5 2 0,-1-3 0,-6 6 0,-5 0 0,0 4 0,1 1 0,5 2 0</inkml:trace>
  <inkml:trace contextRef="#ctx0" brushRef="#br0" timeOffset="30985">11703 7315 8191,'-9'6'0,"2"1"5063,5 6-5063,3-4 2818,6 2-2818,10-3 1719,-2-3-1719,8 5 6784,-9-5-6784,-5 8 0,-8-5 0,-12 12 0,3-10 0,-12 7 0,10-10 0,2-1 0,4-4 0</inkml:trace>
  <inkml:trace contextRef="#ctx0" brushRef="#br0" timeOffset="31163">11848 7313 8191,'19'-2'0,"9"0"5063,19-15-5063,-20 9 0,0 0 0,22-10 704,-11 4 1,-22 7-1,-8 4 1</inkml:trace>
  <inkml:trace contextRef="#ctx0" brushRef="#br0" timeOffset="31350">12056 7165 8191,'-19'28'0,"5"3"5063,-4 17-5063,8 5 0,-3-11 0,11 3 0,-1-28 0,7-2 0</inkml:trace>
  <inkml:trace contextRef="#ctx0" brushRef="#br0" timeOffset="31717">12271 7359 24575,'-9'-6'0,"0"-1"0,0 2 0,-6 12 0,6-1 0,-2 13 0,9-9 0,4 3 0,2-6 0,3-5 0,6-3 0,7-9 0,18-3 0,4-5 0,4 3 0,-17 6 0,-10 10 0,-12 4 0,-3 0 0,-2-1 0</inkml:trace>
  <inkml:trace contextRef="#ctx0" brushRef="#br0" timeOffset="31876">12449 7344 24575,'24'-16'0,"1"0"0,13-1 0,3 0 0,-8 1 0,-10 7 0,-16 4 0</inkml:trace>
  <inkml:trace contextRef="#ctx0" brushRef="#br0" timeOffset="32058">12630 7155 8191,'-7'-1'0,"0"6"5063,2 8-5063,-3 17 0,1 4 0,-2 6 0,-5 5 2818,9-18-2818,-4 3 429,9-16 1,0-6 0,0-4 0</inkml:trace>
  <inkml:trace contextRef="#ctx0" brushRef="#br0" timeOffset="32392">12664 7412 24575,'32'-21'0,"5"2"0,1-8 0,-6 10 0,-8-4 0,-15 10 0,-8-2 0,-6 10 0,-8 5 0,2 9 0,-5 10 0,6 4 0,5 7 0,11 6 0,10-8 0,22 7 0,13-18 0,-8-12 0,4-4-975,0-5 0,1-3 975,3-4 0,-3 0 0,-18 2 0,-4 1 0,8-4 0</inkml:trace>
  <inkml:trace contextRef="#ctx0" brushRef="#br0" timeOffset="33071">14250 7272 8191,'-9'-5'0,"0"1"5063,-3 4-5063,2 4 2818,-10 7-2818,5 17 0,-6 8 0,11-10 0,1 1 0,3 1 0,1-1 0,0 21 0,22-5 0,12-21 343,-2-14 1,1-3 0,1-1 0,5-4 0</inkml:trace>
  <inkml:trace contextRef="#ctx0" brushRef="#br0" timeOffset="33608">14693 7369 8191,'-9'-9'0,"0"0"5063,-1-4-5063,-3 7 2818,-2 3-2818,-11 17 1719,2 11-1719,-3 6 6784,9 3-6784,10-12 0,12-7 0,12-18 0,25-19 0,3-8 0,-16 9 0,1 0 0,-3 5 0,-3 1 0,9-9 0,-8 18 0,-17 11 0,-4 15 0,-1 5 0,-2 7 0,3-7 0,11-1 0,0-20 0,16-5 0,2-19 0,8 2 0,7-1 0,-17 14 0,-7 5 0,-21 13 0,0 7 0,-5-1 0,1 1 0,2-8 0,-2-7 0,2-1 0</inkml:trace>
  <inkml:trace contextRef="#ctx0" brushRef="#br0" timeOffset="34294">15129 7368 24575,'5'9'0,"-1"0"0,-6 0 0,2 0 0,-2 0 0,0 0 0,1 0 0,1-8 0,8-3 0,13-16 0,11-3 0,4 2 0,9 2 0,-11 12 0,4 4 0,-13 5 0,-7 4 0,-10 0 0,-8 4 0,-3 2 0,-3 3 0,3-4 0,0 0 0,7-8 0,-3-1 0,3-4 0</inkml:trace>
  <inkml:trace contextRef="#ctx0" brushRef="#br0" timeOffset="35046">15490 7368 8191,'-5'-3'0,"3"5"5063,-10 3-5063,9 4 2818,-1 4-2818,4-3 1719,3 2-1719,2-3 6784,8 1-6784,14-4 0,13-1 0,8-9 0,5-2 0,-13-6 0,-9-8 0,-8-5 0,-11 0 0,-2 1 0,-9 10 0,-10 15 0,1 5 0,-6 9 0,13-3 0,1-3 0,10-1 0,8-4 0,14-5 0,8-5 0,0-2 0,-8 0 0,-8 1 0,-11 6 0,-2 3 0,-4 9 0,-2 2 0,1 4 0,-3 0 0,-1-3 0,20-14 0,31-12 0,-20 1 0,2 0 0,4 3 0,-1 1 0,15-3 0,-21 13 0,-8 2 0,-7 2 0,0 1 0,-7-5 0,-3-1 0</inkml:trace>
  <inkml:trace contextRef="#ctx0" brushRef="#br0" timeOffset="35812">17159 7466 8191,'-9'-4'0,"25"-3"5063,12 4-5063,4-2 0,5 1 0,4 3 0,2 1 694,6-5 1,2-1-695,2 3 0,0 0 0,-6-1 0,-1 1 728,-7 0 0,-2 1-728,16 2 0,-28 0 0,-11 0 0</inkml:trace>
  <inkml:trace contextRef="#ctx0" brushRef="#br0" timeOffset="36056">17749 7322 24575,'13'-5'0,"7"4"0,7 15 0,2 3 0,-1 19 0,-12-6 0,-3 8 0,-12-6 0,-4-7 0,-12 2 0,-1-12 0,0-3 0,7-7 0,5-5 0</inkml:trace>
  <inkml:trace contextRef="#ctx0" brushRef="#br0" timeOffset="37027">18656 7146 24575,'9'-7'0,"-4"-2"0,0 2 0,-7-5 0,-1-2 0,-5 2 0,-2 2 0,1 6 0,0 1 0,-4 1 0,3 6 0,-3 1 0,1 14 0,-6 10 0,-6 17 0,11-19 0,1 1 0,0 2 0,4 1 0,4 11 0,6-2 0,3-11 0,4-2 0,7 8 0,7-4-474,4-16 0,4-5 474,9 2 0,3-4 0,0-7 0,0-1 0,-3 3 0,-2-2 0,-6-5 0,-4-1 0,0 0 0,-13-3 0,-11 3 0,-4 1 0</inkml:trace>
  <inkml:trace contextRef="#ctx0" brushRef="#br0" timeOffset="37559">18888 7394 8191,'2'-2'0,"11"-2"5063,18-4-5063,9 3 2818,0-2-2818,-11 6 1719,-10-1-1719,-14 7 6784,-1 12-6784,-11 19 0,1-1 0,-2 11 0,5-21 0,3-1 0,4-13 0,-3-3 0,3-6 0</inkml:trace>
  <inkml:trace contextRef="#ctx0" brushRef="#br0" timeOffset="38276">19399 7226 8191,'-6'-9'0,"0"11"5063,1 10-5063,3 27 0,2-10 0,0 3 0,-3 7 0,1 0 1409,1 0 0,0 0-1409,2 4 0,0-4 0,3 1 0,4-4 0,-6-32 0</inkml:trace>
  <inkml:trace contextRef="#ctx0" brushRef="#br0" timeOffset="38633">19492 7577 8191,'8'2'0,"1"-3"5063,21-11-5063,4-8 0,6 1 0,-5-5 2818,-16 6-2818,-8 2 1719,-10 3-1719,-6 6 6784,-5 2-6784,0 7 0,-10 10 0,9 2 0,-5 13 0,15 6 0,13-7 0,17 2 0,25-15-629,-23-12 0,1-2 629,4 2 0,-3-3 0,8-4 0,-14 2 0</inkml:trace>
  <inkml:trace contextRef="#ctx0" brushRef="#br0" timeOffset="38943">20046 7524 8191,'-9'-9'0,"2"0"5063,-2 0-5063,2 4 2818,-2 1-2818,0 8 1719,-1 4-1719,5 2 6784,-1 6-6784,10-8 0,9 0 0,-2-10 0,9-4 0,-7-4 0,1-1 0,-6 19 0,-4-4 0,-2 15 0,1-10 0,21-8 0,-2-5 0,3-1 0,-11-2 0</inkml:trace>
  <inkml:trace contextRef="#ctx0" brushRef="#br0" timeOffset="39284">20333 7396 24575,'-7'1'0,"1"2"0,3 6 0,3 0 0,4-2 0,3 1 0,6-2 0,-3 2 0,2 0 0,-5 1 0,-4 0 0,-4 0 0,-12 6 0,1-3 0,-8 5 0,6-9 0,6-2 0,3-4 0</inkml:trace>
  <inkml:trace contextRef="#ctx0" brushRef="#br0" timeOffset="39600">20545 7416 24575,'-9'4'0,"5"1"0,5 4 0,6-2 0,20-5 0,-4-8 0,6-2 0,-11-4 0,-12 3 0,-10-8 0,-3 8 0,-9-6 0,-2 14 0,9-1 0,1 5 0</inkml:trace>
  <inkml:trace contextRef="#ctx0" brushRef="#br0" timeOffset="39913">20723 7361 8191,'12'7'0,"1"4"5063,-10-1-5063,2 2 2818,-5 1-2818,0-3 1719,-2 2-1719,6-7 6784,2-6-6784,21-12 0,13-9 0,-13 9 0,1 1 0,0 1 0,-1 2 0,13 1 0,-14 16 0,-21 12 0,-2 2 0,-6 2 0,5-11 0,6-2 0,-4-6 0,3-2 0</inkml:trace>
  <inkml:trace contextRef="#ctx0" brushRef="#br0" timeOffset="40727">22257 7031 24575,'-19'7'0,"7"-1"0,-8 10 0,11-7 0,3 8 0,4-7 0,4 2 0,8-2 0,8-1 0,7 4 0,1-3 0,-3 4 0,-13 0 0,-5 0 0,-8 3 0,-15 7 0,8-8 0,-10 1 0,11-12 0,4-3 0,1-2 0</inkml:trace>
  <inkml:trace contextRef="#ctx0" brushRef="#br0" timeOffset="41008">22573 7081 8191,'-6'2'0,"5"1"5063,-10 7-5063,2 10 2818,5-5-2818,-3 8 1719,7-9-1719,7-3 6784,10-3-6784,8-5 0,-7 1 0,-4-4 0</inkml:trace>
  <inkml:trace contextRef="#ctx0" brushRef="#br0" timeOffset="41302">22856 7081 8191,'-14'-2'0,"1"4"5063,12 10-5063,0-2 2818,9 9-2818,2-11 1719,4-4-1719,3-6 6784,0-5-6784,-4-3 0,-4 0 0,-5 1 0,-8 0 0,-1 2 0,-8-3 0,3 7 0,-2-2 0,7 5 0,1 0 0</inkml:trace>
  <inkml:trace contextRef="#ctx0" brushRef="#br0" timeOffset="41576">23071 7076 8191,'2'7'0,"0"0"5063,-2 1-5063,-2 1 2818,2 0-2818,-2 0 1719,4-8-1719,2-2 6784,16-16-6784,9-3 0,13-8 0,-15 17 0,-1 2 0,16-5 0,-11 10 0,-17 4 0</inkml:trace>
  <inkml:trace contextRef="#ctx0" brushRef="#br0" timeOffset="41872">23309 7078 8191,'8'8'0,"1"-6"5063,21-8-5063,-3-6 2818,5-3-2818,-12 4 1719,-9 2-1719,-14 1 6784,-1 2-6784,-13 4 0,4 7 0,-2 7 0,2 6 0,12 0 0,1 0 0,27-6 0,3-7 0,16-2 0,2-1 0,-11-2 0,-3 0 0,0 0 0</inkml:trace>
  <inkml:trace contextRef="#ctx0" brushRef="#br0" timeOffset="42225">23896 6790 8191,'-4'-6'0,"9"8"5063,2 0-5063,21 27 0,2 4 0,-11-3 0,-1 3 847,-3 2 0,-3 2-847,-2 4 0,-4 2 0,-6 3 0,-5-1 0,-2 1 0,-4 0 0,-7-2 0,-3-2 0,-1-2 0,-2-2 0,-8-2 0,-3-4 0,-3-2 0,2-4 0,-10 5 0,6-11 0</inkml:trace>
  <inkml:trace contextRef="#ctx0" brushRef="#br0" timeOffset="44934">10277 6933 8191,'-9'5'0,"-3"5"5063,-13 10-5063,-4 10 0,-3 2 0,12-8 0,0 1 855,-1 1 1,1 1-856,-3 8 0,2 2 863,2-2 0,3 2-863,8-1 0,2 3 0,2-2 0,5 5 0,5 1 0,6 11 0,8-3 0,6-15 0,4-6 1248,7-5 0,0-4 0,9 7 0,-6-18 0</inkml:trace>
  <inkml:trace contextRef="#ctx0" brushRef="#br0" timeOffset="48759">10684 8504 24575,'0'41'0,"0"14"0,-3-14 0,1 3-1819,1 4 0,1 2 1819,-3-4 0,0 0 0,5 1 0,1-2 189,4-9 0,0-3 1,1 7-1,4-20 1</inkml:trace>
  <inkml:trace contextRef="#ctx0" brushRef="#br0" timeOffset="49209">11005 8928 24575,'-9'38'0,"-5"16"0,3-20 0,0 2 0,-3 5 0,-1 2-3121,0 3 1,1-1 3120,-1-1 0,2-3 0,1 8 0,2-15 0</inkml:trace>
  <inkml:trace contextRef="#ctx0" brushRef="#br0" timeOffset="50276">11890 8728 24575,'1'-9'0,"19"-2"0,23-1 0,-6 5 0,2 2 0,4-2 0,1 3-1296,2 2 1,-1 3 1295,-8 4 0,-4 4 411,14 20-411,-20 15 0,-26 11 261,-3-25 0,-3 1-261,-18 19 0,-5-1 0,7-12 0,-2-1 0,3-4 0,-3 1 0,2-4 0,-12 13 0,13-13 0,19-18 1317,23-3-1317,21-5 0,-10-5 0,4-2 170,1-1 1,1-2-171,3-4 0,-1 0 0,-4 2 0,-4 1 0,8-3 0,-14 6 0</inkml:trace>
  <inkml:trace contextRef="#ctx0" brushRef="#br0" timeOffset="50518">13142 9219 8191,'-15'22'0,"0"1"0,0 4 2045,-2-1 0,1 2-2045,-3 9 0,1 1 0,7-9 0,2-3 0,-1 6 0,5-11 0</inkml:trace>
  <inkml:trace contextRef="#ctx0" brushRef="#br0" timeOffset="51406">13655 8799 8191,'-16'10'0,"1"11"5063,-13 14-5063,18 4 2818,9-19-2818,14-2 1719,-3-15-1719,6 0 6784,-6-2-6784,6 0 0,4 1 0,-1-2 0,5 0 0,-11 0 0,0 0 0,-4-2 0,0-1 0,3-2 0,8-1 0,-1 3 0,11-1 0,-11 4 0,4 3 0,-9 1 0,-8 7 0,-5 3 0,-8 3 0,-2 0 0,-7 4 0,-29 10 0,17-10 0,-15 5 0,42-18 0,6-3 0,19-3 0,1 2 0,1-1 0,-3 7 0,-11 1 0,-1 3 0,-10 4 0,-5-1 0,-7 6 0,-8 5 0,-2 1 0,-5 1 0,5-12 0,5-6 0,5-11 0,7-10 0,2 3 0,2-1 0</inkml:trace>
  <inkml:trace contextRef="#ctx0" brushRef="#br0" timeOffset="52084">14556 9321 24575,'-5'10'0,"-5"8"0,-7 14 0,3-9 0,-1 2-937,-11 24 937,12-21 0,2-1 0,3-1 0,5-6 0</inkml:trace>
  <inkml:trace contextRef="#ctx0" brushRef="#br0" timeOffset="52443">15135 8884 24575,'-21'25'0,"0"1"0,0 4 0,4 0 0,7 1 0,18-2 0,12-9 0,15-9 0,5-11 0,13-10-425,-26 4 1,1 1 424,2-3 0,1 1 0,6-1 0,1 0 0,1 2 0,0 0 0,-3-2 0,-1 0 0,-3 3 0,-4 0 0,0 0 0,-13 2 0,-11 3 0</inkml:trace>
  <inkml:trace contextRef="#ctx0" brushRef="#br0" timeOffset="52668">15581 8762 8191,'-17'6'0,"5"5"5018,0 14-5018,-2 21 0,6-15 0,0 2 0,-3 7 0,0 2 785,-1 1 0,1-1-785,4-2 0,2-2 922,0-6 0,3-2-922,8 8 0,-1-22 0,0-8 0</inkml:trace>
  <inkml:trace contextRef="#ctx0" brushRef="#br0" timeOffset="53067">15720 8269 8191,'5'-5'0,"16"5"4789,19 10-4789,-14-3 0,2 1 0,10 9 0,0 4 0,3 2 0,-1 2 424,2 6 0,-1 3-424,-11-10 0,-1 2 0,0 0 0,-3 1 0,0 0 0,-1 2 0,2 2 0,-1 1 0,0 1 0,0-1 0,1 1 0,-2 0 0,-1 2 0,-2 2 0,-1-1 0,-3-2 0,-1 0 0,-2 0 0,-1 4 0,-2 0 0,-4 0 0,-6 16 0,-7 0 0,-1-15 0,-2 0 0,-4-3 740,-11 13 1,-8-1-741,-1-9 0,-4 1 0,3-6 0,9-7 0,0-3 0,-9 3 0,0 1 0</inkml:trace>
  <inkml:trace contextRef="#ctx0" brushRef="#br0" timeOffset="68464">20942 8437 8191,'-5'-7'0,"-3"3"5063,-2 4-5063,-13 7 0,-1 10 0,4 1 0,-3 3 184,-4 5 1,0 4-185,-3 12 0,1 3 0,7-12 0,-1 2 0,2 1 0,1 4 0,1 1 0,2 1 0,4-1 0,2 0 0,2 1 0,1-2 0,2 1 0,4-1 312,7 14 0,6-2-312,6 0 0,1-5 0,4 4 0,4-9 0</inkml:trace>
  <inkml:trace contextRef="#ctx0" brushRef="#br0" timeOffset="72800">21572 8822 8191,'1'-9'0,"6"6"5063,-2 20-5063,9 11 0,-7 0 0,-3 4 0,-1-1 0,-3 1 0,-4 6 0,-3 0 1409,-1 1 0,-1-1-1409,-1-6 0,0-1 0,1 15 0,1-23 0,10-15 0</inkml:trace>
  <inkml:trace contextRef="#ctx0" brushRef="#br0" timeOffset="82661">22727 8794 24575,'-7'-2'0,"1"0"0</inkml:trace>
  <inkml:trace contextRef="#ctx0" brushRef="#br0" timeOffset="82967">22732 8780 24575,'3'-3'0,"3"19"0,-1 27 0,-5-7 0,-2 4 0,0 3 0,-2 0 0,-1 7 0,-2-2-956,2-8 1,-1-2 955,1-5 0,1-4 616,6 1-616,9-32 0,-1-2 0,3-13 0</inkml:trace>
  <inkml:trace contextRef="#ctx0" brushRef="#br0" timeOffset="83201">22977 8709 8191,'-9'7'0,"4"12"5063,1 0-5063,9 33 1409,-2-25 0,0 3-1409,0 21 0,0 1 0,-1-16 0,1-2 859,-2 9 1,1-5-860,1-10 0,1-13 0,-2-11 0</inkml:trace>
  <inkml:trace contextRef="#ctx0" brushRef="#br0" timeOffset="83934">24140 8795 8191,'-7'-7'0,"0"23"5063,2 14-5063,0 3 0,1 3 0,4 2 0,-1 2 1409,-6 2 0,-1 0-1409,4 0 0,1-1 0,-3-8 0,1-3 0,2 17 0,4-24 0,2-16 0</inkml:trace>
  <inkml:trace contextRef="#ctx0" brushRef="#br0" timeOffset="84176">24336 8813 8191,'-5'6'0,"5"5"5063,-1 9-5063,4 11 0,-3 9 0,0 14 2818,-5 0-2818,4 1 0,-4-8 429,9-19 1,-3-13 0,3-11 0</inkml:trace>
  <inkml:trace contextRef="#ctx0" brushRef="#br0" timeOffset="84384">24611 8805 8191,'-3'19'0,"4"-4"5063,0 22-5063,-3 3 0,-1-7 0,-1 2 903,-3 0 0,-1 1-903,3 6 0,2-1 917,-1-8 0,3-3-917,9 15 0,-2-23 0,2-17 0</inkml:trace>
  <inkml:trace contextRef="#ctx0" brushRef="#br0" timeOffset="85150">25667 8799 24575,'8'51'0,"-6"-21"0,-1 1 0,0 3 0,-2 2 0,-2-1 0,0-1 0,0-2 0,0-2 0,-1 16 0,4-14 0,0-16 0,0-8 0</inkml:trace>
  <inkml:trace contextRef="#ctx0" brushRef="#br0" timeOffset="85502">25832 8810 8191,'7'9'0,"7"25"4587,4 10-4587,-7-14 0,0 1 0,4 15 0,-3-6 2875,3-4-2875,-6-17 1777,9-9-1777,4-26 0,8-13 0,-8 5 0,2-3 0,1-5 0,-1-2 0,2-5 0,-1-1 2634,1 3 1,-2 0-2635,-7 4 0,-2 4 503,2-4-503,-18 24 0,-5 10 0,-2 4 0</inkml:trace>
  <inkml:trace contextRef="#ctx0" brushRef="#br0" timeOffset="85951">26379 8365 8191,'4'-13'0,"5"4"5063,11 8-5063,12 11 0,16 15 0,-19-3 0,2 7 0,-1 0 0,6 8 0,-1 4 739,-5-4 1,1 4 0,-3-1-740,-8-5 0,-3 0 0,-2 1 78,-1-1 1,-2 1 0,-1 1-79,0 3 0,-1 0 0,-2 1 0,-2-1 0,-2 1 0,-2-1 0,-2 3 0,-2-1 0,-1 1 0,-2 1 0,-1-1 0,-2 0 0,-3-2 0,-1 0 0,-2-1 0,0 0 0,-2-2 0,-2-1 0,-8 9 0,1-6 0,8-13 0,1-4 0,-8 6 0</inkml:trace>
  <inkml:trace contextRef="#ctx0" brushRef="#br0" timeOffset="115417">21450 3236 24575,'-14'-2'0,"1"4"0,4 0 0,0 5 0,-9 15 0,-5 3 0,3-4 0,-1 2-735,0 2 0,0 2 735,-4 8 0,0 2 0,1 8 0,2 3 0,8-14 0,1 1 0,4 4 0,3 4 0,2 4 0,4 1 0,2-4 0,3-1 0,3-2 0,4 0 0,6 12 0,4 0 0,4-7 0,15-6 0,2-10 0,-16-13 0,-2-3 0,15 6 0</inkml:trace>
  <inkml:trace contextRef="#ctx0" brushRef="#br0" timeOffset="117426">22004 3700 8191,'-13'41'0,"4"-9"2297,4 4 0,1 1-2297,0 5 2874,-2 3-2874,3-23 1777,15-28-1777,10-24 0,-6 1 0,0-4 2752,3-3 0,0 0-2752,-3 6 0,-2 1 501,8-13-501,-5 26 0,-10 17 0,0 10 0,-2-2 0,0 8 1134,2-4-1134,-2 1 0,2-1 0,-5 6 0,3-4 0,-5 15 0,6-4 0,-3-5 0,9-6 0,-1-13 0,-1-3 0,-3-1 0</inkml:trace>
  <inkml:trace contextRef="#ctx0" brushRef="#br0" timeOffset="117910">22547 3602 24575,'-15'-5'0,"3"4"0,-4 2 0,6 3 0,-3 1 0,8 2 0,5-2 0,1-5 0,3 1 0,-4-5 0</inkml:trace>
  <inkml:trace contextRef="#ctx0" brushRef="#br0" timeOffset="118335">22272 3803 8191,'8'-7'0,"-1"0"5063,18-23-5063,3-5 0,-6 13 0,1-2 0,2-3 0,-1 1 0,-3 1 0,0 3 2818,11-9-2818,-15 16 1719,-10 18-1719,-3 7 6784,-2 10-6784,3 12 0,-4-5 0,6 10 0,-6-18 0,3 1 0,2 0 0,1-6 0,5 2 0,-6-8 0,-2-6 0</inkml:trace>
  <inkml:trace contextRef="#ctx0" brushRef="#br0" timeOffset="118770">23000 3547 8191,'-4'-6'0,"1"-1"5063,-1-2-5063,-11 4 2818,2 3-2818,-24 15 0,8 10 0,-3 7 1719,9 11-1719,18-14 6784,9 1-6784,21-19 0,8-13 0,14-10 0,-10-8 0,-9-1 0,-12 6 0,-10 5 0,-5 14 0,-4 4 0,2 7 0,3 0 0,9-6 0,15-6 0,8-8 0,6-6 0,-16 3 0,-10 2 0</inkml:trace>
  <inkml:trace contextRef="#ctx0" brushRef="#br0" timeOffset="119027">23282 3512 24575,'-9'2'0,"2"6"0,0 0 0,6 4 0,3-5 0,9 0 0,9-4 0,5 3 0,1-3 0,-5 9 0,-12 0 0,-7 5 0,-13 3 0,-5 1 0,-8 3 0,7-7 0,5-5 0,8-8 0</inkml:trace>
  <inkml:trace contextRef="#ctx0" brushRef="#br0" timeOffset="119596">23507 3229 24575,'8'12'0,"-5"21"0,2 9 0,-9-6 0,-2 2 0,3 1 0,-1 0 0,-3-1 0,-1 1 0,2-4 0,-1-2 0,6-6 0,27 0 0,6-61 0,0 1 0,1-1 0,-7 10 0,-1 5 0,12 3 0,-16 18 0,-15 30 0,-8-5 0,2 5 0,2-12 0,6-11 0,10-9 0,20-14 0,-11 5 0,1 1 0,4-3 0,-1 1 0,-3 4 0,-1 1 0,12 1 0,-23 0 0,-11-1 0,-12-10 0,-4 6 0,-10 9 0,5 8 0,5 18 0,21-8 0,18 6 0,19-10 0,-13-9 0,0-1 0,3 1 0,4-5 0</inkml:trace>
  <inkml:trace contextRef="#ctx0" brushRef="#br0" timeOffset="119952">24369 3588 8191,'-4'-9'0,"-1"0"5063,-4 2-5063,-10 2 2818,3 6-2818,-7 5 1719,13 26-1719,8-12 6784,10 15-6784,30-39 0,-12-4 0,14-22 0,-20 2 0,-2-17 0,-9 18 0,1-1 0,1-9 0,-1-3 0,-1 1 0,-1 0 0,1 3 0,-2 3 0,-1-11 0,-6 37 0,-5 34 0,2 7 0,1 6 0,-1 9 0,2 4-1194,1-9 1,2 2-1,1 0 1194,0-2 0,2 0 0,-1-1 0,2-4 0,0 0 0,0-3-59,5 9 1,0-6 0,0 0-1,-2-19 1</inkml:trace>
  <inkml:trace contextRef="#ctx0" brushRef="#br0" timeOffset="121326">22676 4459 8191,'-7'-9'0,"0"0"5063,-5 1-5063,2 4 2818,-3 3-2818,4 6 1719,-8 14-1719,-3 10 0,5-6 0,1 3 0,0 4 0,2 1 2423,-2 10 0,2 1-2423,2 1 0,2 1-694,3 2 1,3-1 693,3-6 0,3-2-246,5-6 0,2-4 246,9 6 0,-6-15 0,-6-16 0</inkml:trace>
  <inkml:trace contextRef="#ctx0" brushRef="#br0" timeOffset="121443">22467 4921 8191,'-13'-22'0,"7"1"1265,23 7 1,-10 6 0,14 0 0</inkml:trace>
  <inkml:trace contextRef="#ctx0" brushRef="#br0" timeOffset="121720">22910 4852 8191,'-10'12'0,"4"2"5063,1-1-5063,9 10 2818,-1-8-2818,4 9 1719,-4-7-1719,1-4 6784,1-25-6784,8-23 0,-7 2 0,-1-4 0,4-8 0,-1-1 0,-3 2 0,1 1 0,-2 10 0,1 3 0,4-8 0,-1 34 0,-1 11 0,-2-1 0,-3 1 0</inkml:trace>
  <inkml:trace contextRef="#ctx0" brushRef="#br0" timeOffset="122264">22321 4806 24575,'37'-12'0,"-1"4"0,-4 0 0,-7 5 0,5-1 0,-4-2 0,6 5 0,-15-3 0,-3 4 0</inkml:trace>
  <inkml:trace contextRef="#ctx0" brushRef="#br0" timeOffset="122610">23138 4804 8191,'6'-5'0,"-3"5"5063,1 5-5063,-2 4 2818,-4 4-2818,4 0 1719,-9 11-1719,7-5 6784,1-10-6784,7-18 0,-1-2 0,0-3 0</inkml:trace>
  <inkml:trace contextRef="#ctx0" brushRef="#br0" timeOffset="122788">23286 4499 24575,'2'2'0,"0"-3"0,-2 5 0</inkml:trace>
  <inkml:trace contextRef="#ctx0" brushRef="#br0" timeOffset="123077">23331 4715 24575,'17'-10'0,"5"-6"0,7-5 0,-2 1 0,-9 0 0,-13 17 0,-12 12 0,-9 20 0,0 21 0,27-14 0,19-11 0,0-24 0,0-5 0,6-3 0,-2-3 0</inkml:trace>
  <inkml:trace contextRef="#ctx0" brushRef="#br0" timeOffset="123344">23860 4609 8191,'-25'0'0,"1"0"5063,10 2-5063,-1 13 2818,9-5-2818,1 12 1719,17-5-1719,-3-3 6784,10 3-6784,-6-7 0,-1 4 0,-1 0 0,-10 0 0,-2 9 0,-13-5 0,-3 9 0,2-9 0,0-5 0,12-8 0,-1-3 0</inkml:trace>
  <inkml:trace contextRef="#ctx0" brushRef="#br0" timeOffset="124327">25104 3731 8191,'-16'8'0,"4"0"4451,-19 33-4451,16-15 0,0-1 0,-10 13 0,5-3 0</inkml:trace>
  <inkml:trace contextRef="#ctx0" brushRef="#br0" timeOffset="124737">24577 4627 8191,'-7'7'0,"0"16"4755,-6 7-4755,5-2 0,0 4 0,-4 1 0,-2 4 0,-5 8 0,-4 5 0,3-6 0,7-10 0,-1-3 0,-10 17 0,0 0 0</inkml:trace>
  <inkml:trace contextRef="#ctx0" brushRef="#br0" timeOffset="126434">22482 5845 8191,'-2'-9'0,"1"0"5063,-7 18-5063,5 17 2818,4 23-2818,-1-19 0,1 1 0,4 0 0,-1-1 678,-3 1 1,-1 0-679,9 23 0,-8-14 0,3-13 6605,-4-22-6605,3-10 0,11-28 0,11-11 0,-3 17 0,4 0 0,0 6 0,2 4 0,22 0 0,-9 24 0,-17 21 0,-12 2 541,-7 3-541,-11-10 0,-8-2 0,-8-4 0,-7-1 0,-9-12 0,11-7 0,-3-17 0,21 12 0,1-7 0</inkml:trace>
  <inkml:trace contextRef="#ctx0" brushRef="#br0" timeOffset="126744">22932 6035 8191,'-6'-5'0,"-1"3"5063,2 14-5063,1-1 2818,4 19-2818,3-14 1719,6 1-1719,5-15 6784,3-5-6784,3-11 0,-8-2 0,-4-11 0,-9 9 0,-7-2 0,-3 6 0,-3 6 0,5 2 0,1 4 0</inkml:trace>
  <inkml:trace contextRef="#ctx0" brushRef="#br0" timeOffset="126876">23137 5970 8191,'23'12'0,"-7"-3"5063,-11 4-5063,-5-1 704,0-2 1,0-1-1,0-5 1</inkml:trace>
  <inkml:trace contextRef="#ctx0" brushRef="#br0" timeOffset="126994">23199 5866 8191,'-7'-12'0,"-1"2"0,3 7 0,1 1 0</inkml:trace>
  <inkml:trace contextRef="#ctx0" brushRef="#br0" timeOffset="127440">23313 5808 24575,'-3'8'0,"4"5"0,-1-3 0,5 6 0,-4-2 0,4 3 0,-2 0 0,3 0 0,-1-4 0,3 3 0,-1-8 0,3 2 0,-5-7 0,-1-1 0</inkml:trace>
  <inkml:trace contextRef="#ctx0" brushRef="#br0" timeOffset="127729">23436 5977 24575,'20'-16'0,"16"-3"0,12 1 0,-20 7 0,-1 2 0,20-6 0,-27 2 0,-11 6 0,-22 3 0,0 2 0,-13 14 0,9 3 0,4 8 0,23-3 0,26-6 0,19-6 0,-19-3 0,-2-5 0</inkml:trace>
  <inkml:trace contextRef="#ctx0" brushRef="#br0" timeOffset="128127">24008 5928 8191,'-9'-17'0,"2"3"5063,-4 4-5063,2 5 2818,-1 11-2818,5 10 1719,0 9-1719,7-3 6784,2-3-6784,3-16 0,6-5 0,-2-9 0,10-17 0,-5-5 0,-1-14 0,-7 18 0,-3-2 0,-6 3 0,-1 0 0,2-7 0,-1 2 0,-8-16 0,0 33 0,8 26 0,3 43 0,3-22 0,1 1-902,1 9 0,2 1 902,1 0 0,2 1 0,2-1 0,1 0 0,1-3 0,0-1-178,-2-7 0,-1-1 178,9 17 0,-12-23 0,-3-10 0</inkml:trace>
  <inkml:trace contextRef="#ctx0" brushRef="#br0" timeOffset="129026">25073 5470 24575,'-1'-8'0,"12"5"0,31 19 0,-14-4 0,2 3 0,12 9 0,2 4 0,-2 3 0,-1 3-1889,-14-8 0,-1 2 1,-1 2 1888,-1 2 0,-2 2 0,-3 1 0,5 15 0,-6 2 0,-9-14 0,-2 0 0,-4-1 0,-2 13 0,-8 0 207,-7-6 1,-6 2-1,-1-3-207,0-7 0,-1-2 0,1-1 0,-7 13 0,1-5 0,8-20 0,0 1 0</inkml:trace>
  <inkml:trace contextRef="#ctx0" brushRef="#br0" timeOffset="165643">11797 1322 24575,'-9'-5'0,"-4"6"0,0 5 0,-2 8 0,-6 5 0,-1 4 0,5 2 0,-1 2-304,-14 14 0,-2 4 304,17-11 0,1 2 0,0 0-1203,-4 5 0,-1 0 0,2 3 1203,4 5 0,2 2 0,1 0 0,-2 0 0,0 1 0,5-1-439,5-3 0,5 0 0,5 0 439,9 4 0,6-1 0,3-6 0,-1-13 0,2-5 0,0 0 0,11 13 0,-1-9 0,6-16 0</inkml:trace>
  <inkml:trace contextRef="#ctx0" brushRef="#br0" timeOffset="166677">12461 1887 8191,'-6'-7'0,"-1"1"5063,-2 7-5063,-9 15 0,-8 21 0,10-9 0,0 2 1409,-4 5 0,2 1-1409,5 2 0,3 0 0,2-2 0,5-2 605,6-4 0,7-3-605,26 14 0,-7-29 0,6-5 0,6-5 0,2-6 3266,1-2 0,-1-5-3266,-2-3 0,-4-4 0,-12 2 0,-3-1-757,6-26 757,-20-4 0,-13-8 0,-1 21 0,-4 0 0,-5 5 0,-1 0 0,-2-1 0,0 4-105,-19-8 105,-4 11 182,14 17 0,5 3 0,14 5 0</inkml:trace>
  <inkml:trace contextRef="#ctx0" brushRef="#br0" timeOffset="166983">13095 2193 8191,'8'13'0,"-3"-3"5063,-3 12-5063,-10 7 0,-3 17 1409,-4-15 0,-1 1-1409,2 0 0,0 0 0,-6 3 0,2-3 0,0 1 0,4-8 0</inkml:trace>
  <inkml:trace contextRef="#ctx0" brushRef="#br0" timeOffset="167348">13767 1725 8191,'0'13'0,"0"3"5063,3 4-5063,2 12 2818,8 8-2818,-5 2 0,0 3 0,-3-10 0,0 0 0,1 13 0,-2 1 501,-6-10 1,-1-3-502,1-7 0,-2-2 1607,-9 26 0,7-28 1,-1-11-1</inkml:trace>
  <inkml:trace contextRef="#ctx0" brushRef="#br0" timeOffset="167770">13910 1222 24575,'46'27'0,"-12"-10"0,2 3 0,-3-2 0,2 2 0,0 2-2304,4 3 0,1 2 0,1 1 2304,1-1 0,0 0 0,-1 2 0,-2 4 0,-1 3 0,-2 0 0,-5-4 0,-1 1 0,-3 1 0,-4 4 0,-2 1 0,-3 1 471,-3-2 0,-3 0 0,-4 1-471,-5 2 0,-3-1 0,-2 1 0,0-3 0,-2 0 0,-3 0-278,-3 0 0,-2 0 0,-2-1 278,0-2 0,-2-2 0,-1 0 0,-9 13 0,0-5 0,10-15 0,0-3 0,-8 6 0</inkml:trace>
  <inkml:trace contextRef="#ctx0" brushRef="#br0" timeOffset="169419">16746 1365 8191,'-9'-2'0,"-4"6"5063,3-2-5063,-22 33 0,2 10 733,11-16 0,-3 3 1,1 2-734,2 1 0,1 2 0,-1 2-136,-4 5 0,-1 3 0,2 0 136,3 1 0,2 1 0,2 0 0,0-1 0,1 1 0,4-1 0,5-4 0,2-1 0,4 0 603,4-1 0,5 0 0,-1-6 0,-1-4 0,1-4 0,18 20 0</inkml:trace>
  <inkml:trace contextRef="#ctx0" brushRef="#br0" timeOffset="170465">17303 1733 8191,'25'-13'0,"17"-4"1132,5-5 1,6-4-1133,-18 12 0,2 0 0,-1-1 562,0-3 1,1-1-1,-1 3-562,11-1 0,-3 2 423,-11 3 1,-4 3-1,1 4 1,-15 5-1</inkml:trace>
  <inkml:trace contextRef="#ctx0" brushRef="#br0" timeOffset="171960">17585 1690 8879,'2'1'0,"-2"2"5115,0 17-5115,-3 5 0,-1 5 0,1-1 0,0 2 1357,-2 17 0,-1 1-1357,-2-6 0,0-1 0,2-2 0,0-2 812,-2-6 1,1-3-813,1 10 0,3-23 0,3-9 0</inkml:trace>
  <inkml:trace contextRef="#ctx0" brushRef="#br0" timeOffset="172586">17843 1876 24575,'2'9'0,"-4"17"0,4-2 0,-5 9 0,3-9 0,-2-11 0,1 0 0,1-12 0,6-6 0,10-18 0,8-5 0,5-9 0,5 9 0,-10 4 0,-1 13 0,-9 6 0,-2 2 0,-7 3 0,-1 0 0</inkml:trace>
  <inkml:trace contextRef="#ctx0" brushRef="#br0" timeOffset="173252">18128 1879 24575,'-7'26'0,"0"1"0,-1 5 0,6-11 0,1-1 0,7-13 0,5-6 0,2-4 0,4-6 0,0-12 0,-3 5 0,0-8 0,-6 11 0,-3 0 0,0 16 0,-2 2 0,0 12 0,0 7 0,-1-6 0,-1 6 0,1-10 0,6-1 0,-6-8 0,5 1 0</inkml:trace>
  <inkml:trace contextRef="#ctx0" brushRef="#br0" timeOffset="173677">18362 1951 8191,'6'5'0,"1"-3"5063,10-3-5063,13-5 2818,-9 2-2818,9-6 1719,-16-1-1719,-5 0 6784,-4-2-6784,-5 4 0,-4 2 0,-13 15 0,1 7 0,-9 15 0,12 9 0,8-6 0,6-5 0,24-8 0,5-15 0,-1-7 0,2-2 0,-3-1 0,0-2 0,11-3 0,-3-1 0,0-1 0,-2 3 0</inkml:trace>
  <inkml:trace contextRef="#ctx0" brushRef="#br0" timeOffset="174145">19079 2119 24575,'-5'16'0,"-1"2"0,0 2 0,-3-1 0,-3 11 0,6-19 0,-2 3 0</inkml:trace>
  <inkml:trace contextRef="#ctx0" brushRef="#br0" timeOffset="177136">19951 1473 8191,'0'16'0,"0"12"2105,2 1 0,1 3-2105,-2 3 0,-1 0 0,3 0 0,-1 0 0,-4-1 0,-1 0 0,2 21 2915,-7-2-2915,7-20 1821,-6-3-1821,10-18 0,-4-4 0,5-6 0</inkml:trace>
  <inkml:trace contextRef="#ctx0" brushRef="#br0" timeOffset="177377">19915 1534 24575,'30'-10'0,"10"0"0,-13 5 0,1 0 0,3 0 0,-1 0 0,18-4 0,-13 3 0,-20 7 0,-11 0 0,-4 3 0</inkml:trace>
  <inkml:trace contextRef="#ctx0" brushRef="#br0" timeOffset="177571">20004 1725 24575,'12'0'0,"15"-3"0,13-5 0,-13 3 0,1 0 0,20-1 0,-17 2 0,-17 4 0</inkml:trace>
  <inkml:trace contextRef="#ctx0" brushRef="#br0" timeOffset="177990">20431 1736 24575,'-5'-9'0,"-11"-3"0,2 9 0,-16 0 0,2 23 0,-1-2 0,10 9 0,8-10 0,19-6 0,8-7 0,16-9 0,1-5 0,2-10 0,-16 6 0,-6-2 0,-10 15 0,-4 6 0,0 8 0,1 4 0,5-3 0,6-3 0,9-7 0,12-9 0,-13 3 0,2-7 0</inkml:trace>
  <inkml:trace contextRef="#ctx0" brushRef="#br0" timeOffset="178243">20718 1429 8191,'-7'9'0,"-1"10"5063,5 3-5063,-5 16 0,7 2 0,-3 7 2818,1-7-2818,2-2 1719,-3-12-1719,7-3 1696,1-11 0,0-4 0,0-6 0</inkml:trace>
  <inkml:trace contextRef="#ctx0" brushRef="#br0" timeOffset="178568">20819 1650 24575,'-2'13'0,"-3"-3"0,3 3 0,-1-4 0,1-1 0,6 1 0,1 0 0,4 4 0,-4 1 0,-1 0 0,-8-2 0,-1-3 0,-4 0 0,0-4 0,0-1 0,2-8 0,3 3 0,2-3 0</inkml:trace>
  <inkml:trace contextRef="#ctx0" brushRef="#br0" timeOffset="178936">20983 1682 8191,'10'2'0,"8"0"5063,7-6-5063,7-4 2818,0-1-2818,-10-1 1719,-5-1-1719,-14 3 6784,-5-5-6784,-5 8 0,-2 3 0,-4 8 0,0 11 0,-3 6 0,7 9 0,6-11 0,14 5 0,3-17 0,20 7 0,-1-9 0,14-6 0,-7 2 0,-16-7 0,-10 4 0</inkml:trace>
  <inkml:trace contextRef="#ctx0" brushRef="#br0" timeOffset="179249">21378 1243 24575,'9'4'0,"1"5"0,15 26 0,-1 7 0,-4-5 0,3 2 0,-1 0 0,1 2-1235,-6-9 1,1 1 0,0 1 1234,1 0 0,1 1 0,-4 4 0,-4 2 0,-3 5 0,-2 0 0,-3-3 0,-4 2 0,-4-3 0,-3 2 0,0-1 0,-3 1 0,-3 0 0,-2-5 0,-10-1 0,-3-4 0,1-4 0,3-1 0,1-4 0,4-3 0,0-1 0</inkml:trace>
  <inkml:trace contextRef="#ctx0" brushRef="#br0" timeOffset="182867">15885 1837 8191,'-2'-4'0,"-4"-1"5063,-4 0-5063,-13 2 2818,-5 1-2818,-19 2 0,17 0 0,-1 0 0,-7 2 0,-1 1 0,-3-2 0,-1-1 369,-3 3 0,1-1-369,8-1 0,3-2 6298,-20 1-6298,28 0 0,17 0 0,5 0 0</inkml:trace>
  <inkml:trace contextRef="#ctx0" brushRef="#br0" timeOffset="183288">15391 1756 24575,'-2'-4'0,"-3"3"0,-6 11 0,-5 6 0,-5 2 0,-3 6 0,-8 12 0,5-3 0,2 8 0,15-17 0,24 4 0,22-12 0,-9-6 0,3-1 0,5 2 0,0-2 0,1 0 0,-3-1 0,8 4 0,-14-3 0</inkml:trace>
  <inkml:trace contextRef="#ctx0" brushRef="#br0" timeOffset="184685">12606 1693 10668,'-6'-2'0,"-11"3"4762,-12 12-4762,6 1 0,-2 3 0,-7 7 0,-1 2 0,-2 8 0,0 1 0,2 0 0,2 0 1235,9-10 1,4-2-1236,1 9 1430,29-31-1430,24-20 0,-9 6 0,3-2 0,6-5 0,0 1 0,-6 3 0,-2 4 0,11 1 5007,-27 22-5007,-25 24 0,1-8 0,-3 2 118,-9 7 1,-3 1-119,1 3 0,-1 0 0,-5-2 0,2-1 0,11-7 0,3-3 0,-5 7 0,45-28 0,4-16 0,4-7 0,10-6 0,3-2 0,-11 6 0,0 0 0,0 1 0,7-4 0,-3 3 0,10 1 0,-40 36 0,-29 26 0,1-15 0,-2 1-843,-3 9 1,-2 0 842,2-5 0,0-1-96,5 0 0,2-2 96,-4 7 0,18-14 0,19-23 0,7-7 0,3-2 1668,-5 0-1668,-7 7 0,-8 2 0,-1 1 0</inkml:trace>
  <inkml:trace contextRef="#ctx0" brushRef="#br0" timeOffset="188778">12526 1070 8191,'2'39'0,"-5"-13"0,0 4 971,2 5 0,1 4 1,-1 0-972,-3 0 0,-1 0 0,1 0 0,3 0 0,0-1 0,2-1 602,0 8 0,2-5 0,4 6 1,1-26-1</inkml:trace>
  <inkml:trace contextRef="#ctx0" brushRef="#br0" timeOffset="189028">13051 1699 24575,'-32'42'0,"9"-7"0,9-7 0,3-1 0,2-3 0,5-10 0</inkml:trace>
  <inkml:trace contextRef="#ctx0" brushRef="#br0" timeOffset="189474">13436 1163 24575,'-12'2'0,"-3"2"0,-3 18 0,-2 14 0,7-12 0,2 3 0,6 6 0,4 2 0,-1-6 0,4-2 0,9 4 0,8-4 0,10-10 0,4-5 0,16 4 0,-14-18 0,-2-6 0,-8-13 0,2-15 0,-18-11 0,-6-8 0,-8 24 0,-4 1 0,-5 3 0,-3 1 0,0 3 0,-2 2 0,-22 0 0,17 8 0,9 13 0,11 0 0</inkml:trace>
  <inkml:trace contextRef="#ctx0" brushRef="#br0" timeOffset="190395">13810 1761 8191,'-9'0'0,"-4"2"5063,0 1-5063,-17 9 0,-12 12 0,-7 1 0,22-7 0,3-1 0,-3 3 2818,24-10-2818,39-22 0,-8 0 0,2-3 484,6-4 0,0-2-484,-5 0 0,-3 1 6412,9-8-6412,-36 27 0,-21 30 0,-11 13 0,-4 5 0,13-14 0,1 0 0,-5 7 0,5-3 0,16-9 0,34-29 0,-3-3 0,3-4 0,4-9 0,0-3 0,1 3 0,-3 0 0,6-14 1123,-36 34-1123,-19 20 0,-1-2 0,-2 3 0,3 0 0,1 1 0,-1-3 0,2 0 0,-2 11 0,7-11 0,17-16 0,18-15 0,13-21 0,1 1 0,-14 10 0,-27 30 0,-20 25 0,-2 5 0,-2-1 0,16-15 0,7-7 0,17-13 0,17-22 0,11-4 0,-6-5 0,-12 26 0,-28 15 0,-7 31 0,-2-21 0,-1 0 0,2 3 0,1-1 0,-12 20 0,10-16 0,7-10 0,11-15 0,1-6 0,12-20 0,-7 4 0,6-10 0,-13 17 0,-1 1 0</inkml:trace>
  <inkml:trace contextRef="#ctx0" brushRef="#br0" timeOffset="219258">10651 4418 8191,'0'-12'0,"-4"-6"5063,1 4-5063,-10-4 2818,5 13-2818,-19 3 1719,5 10-1719,-21 10 0,1 10 3392,16-3 0,0 3-3392,3 1 0,2 2 0,4 11 0,5 1 0,7-4 0,5 0 0,11 1 0,5-2 0,4-6 0,5-3-644,6-5 0,3-5 644,1-6 0,2-4 0,1-4 0,0-5 0,-2-5 0,-2-5 0,0-4 0,-3-5 0,-7 0 0,-3-2 0,-3-3 0,-4-2 0,-1-21 0,-14 13 0,-5 4 0,-5 13 0,0 5 1288,1 2-1288,1 6 0,2 5 0,2-2 0,3 5 0</inkml:trace>
  <inkml:trace contextRef="#ctx0" brushRef="#br0" timeOffset="222394">10597 3812 24575,'-7'-9'0,"10"32"0,-1 14 0,1-3 0,-1 3 0,-2 4 0,-2 1 0,-2-3 0,-1 0-1147,-1 3 0,1-1 1147,1-8 0,0-3 734,-7 13-734,12-25 379,2-36-379,5-25 0,-3 9 0,0-2-874,-2-6 1,0-1 873,0-3 0,-1 1 263,-4 8 1,0 2-264,1-18 0,-1 65 0,8 30 0,-4-1 0,0 3 0,1 2 0,-1 0 0,-2 0 0,0-1-121,2-11 0,-1-3 1,0 13-1,3-30 1</inkml:trace>
  <inkml:trace contextRef="#ctx0" brushRef="#br0" timeOffset="223586">13143 3942 24575,'-11'4'0,"28"2"0,34 9 0,-12-11 0,5-1 0,-2 2-1950,0 4 1,-1 2 1949,15-4 0,-8 3 0,-21 15 1209,-19 4-1209,-18 9 0,-10 9-278,4-22 0,-2 0 278,-4 6 0,1 0-111,2-5 0,1-1 111,-9 13 1894,17-12-1894,24-21 0,19-6 0,-7-3 0,3-3 0,11-1 0,3-1 0,0-2 0,0-1 0,0 3 0,-1 1 654,-10 1 1,-3 2-655,6 1 0,-20 4 0,-11 0 0</inkml:trace>
  <inkml:trace contextRef="#ctx0" brushRef="#br0" timeOffset="224761">16021 3802 8191,'-13'3'0,"0"0"5063,16-9-5063,22 1 0,23-7 0,-14 11 0,2 2 1159,-1 0 0,-1 3-1159,-5 2 0,-3 2 1788,16 14-1788,-23-5 6571,-10 3-6571,-13-3 0,-10 3 0,-4 1 644,-12 5-644,10-5 0,4-3 0,19-7 0,15-6 0,1 3 0,11 0 0,-17 6 0,2 16 0,-25-1 0,-5 13 0,-13-5 0,-5 0 0,0 1 0,5-12 0,5-7 0,11-17 0,7-1 0,1-5 0</inkml:trace>
  <inkml:trace contextRef="#ctx0" brushRef="#br0" timeOffset="277720">8031 13326 24575,'-16'16'0,"8"19"0,1 1 0,0 4 0,1 6 0,1 1 0,-1 3 0,-1 0 0,-4-4 0,0-1 0,3-3 0,-1-1 0,-1 5 0,-1-2 0,3-9 0,0-3 0,-2 21 0,6-32 0</inkml:trace>
  <inkml:trace contextRef="#ctx0" brushRef="#br0" timeOffset="278128">8290 13880 8191,'1'-7'0,"0"0"5063,-10 5-5063,2 6 2818,-15 21-2818,10 8 1719,-2 14-1719,17-7 6784,13-9-6784,16-10 0,8-18 0,6-4 0,-16-8 0,-3-4 0,-22 0 0,0-11 0,-10 5 0,-13-13 0,-5 13 0,-5-5 0,4 13 0,15 6 0,1 2 0</inkml:trace>
  <inkml:trace contextRef="#ctx0" brushRef="#br0" timeOffset="278491">8590 13909 8191,'-2'13'0,"-1"0"5063,1-1-5063,-4 8 2818,5-1-2818,-2 1 1719,7-9-1719,1-9 0,33-34 0,-13 1 3392,-1 4 0,0-1-3392,-4-1 0,-2 19 0,-12 16 0,-5 17 0,-2 3 0,0-1 0,6-7 0,12-10 0,12-10 0,17-8 0,-18 2 0,-1 0 0,7-3 0,-7 2 0</inkml:trace>
  <inkml:trace contextRef="#ctx0" brushRef="#br0" timeOffset="278828">9098 13855 8191,'-3'-10'0,"0"6"5063,-7-5-5063,-9 8 2818,-3 3-2818,0 1 1719,5 5-1719,17-5 6784,13 1-6784,8-11 0,11 5 0,-7-3 0,-3 13 0,-14 11 0,-2 13 0,-9 0 0,-3 3 0,0-2 0,0 1 0,-3 8 0,-2-1 0,-1-6 0,-2-2-903,-4 3 0,-2-2 903,-1-1 0,-2-1-500,-7 0 1,-1-2 499,7-3 0,0-3 0,-23-1 0,22-14 0,4-38 0,15 15 0,2-14 0</inkml:trace>
  <inkml:trace contextRef="#ctx0" brushRef="#br0" timeOffset="279129">9335 13787 8191,'-13'1'0,"11"-4"4990,28-9-4990,-1 6 0,5-1 0,7-3 0,4 0 0,4 3 0,1 1 963,-3-2 1,-2 0-964,-8 4 0,-2 1 461,10-1 1,-26 4 0,-11 0 0</inkml:trace>
  <inkml:trace contextRef="#ctx0" brushRef="#br0" timeOffset="279370">9668 13540 8231,'-3'18'0,"-3"6"1919,6 7 1,-1 5-1920,-6 2 0,-1 2 0,3 9 0,-3 1 0,-6 4 0,-1-2 0,6-7 0,-1-3 0,1-10 0,1-3 736,8 4 1,1-24-1,3-5 1</inkml:trace>
  <inkml:trace contextRef="#ctx0" brushRef="#br0" timeOffset="279489">9789 13910 8191,'-7'13'0,"0"0"5063,0-4-5063,2 0 0,3-4 0,2-1 0</inkml:trace>
  <inkml:trace contextRef="#ctx0" brushRef="#br0" timeOffset="279611">9873 13735 8191,'-11'-11'0,"5"3"0,2 6 0</inkml:trace>
  <inkml:trace contextRef="#ctx0" brushRef="#br0" timeOffset="279808">9968 13879 24575,'41'-33'0,"-14"17"0,2 3 0,11 1 0,3 3 0,4 0 0,1 2 0,-1 3 0,-1 1 0,-13 1 0,-5 1 0,1 2 0,-21 2 0</inkml:trace>
  <inkml:trace contextRef="#ctx0" brushRef="#br0" timeOffset="280010">10358 13571 8191,'-25'9'0,"0"17"1849,10-3 0,0 4-1849,-2 11 0,0 2 0,-6 10 0,-1 0 0,5-3 0,3-1 1480,4-6 1,4-4-1481,7 9 0,7-23 0,2-17 0</inkml:trace>
  <inkml:trace contextRef="#ctx0" brushRef="#br0" timeOffset="280299">10349 13918 24575,'-11'19'0,"3"1"0,8-10 0,19-3 0,8-12 0,23-12 0,-22 4 0,-1 0 0,4 0 0,0 0 0,10-5 0,-15 22 0,-25 5 0,-8 14 0,1-9 0,8-4 0,19-9 0,22-5 0,-13-2 0,4 1 0</inkml:trace>
  <inkml:trace contextRef="#ctx0" brushRef="#br0" timeOffset="280820">10923 13875 8191,'-7'-11'0,"-1"1"5063,-4 10-5063,-2 3 2818,-6 12-2818,6-4 1719,4 5-1719,10-9 6784,18-6-6784,3-7 0,14-12 0,-1-9 0,5-12 0,-21 15 0,-1-2-670,4-6 1,0-1 669,-4 2 0,-2-1 0,0-2 0,-2 5 0,-4 4 0,-19 33 0,-4 16 0,-1 7 0,-3 10 0,1 3 0,1-1 0,3 0 0,5-1 0,4-1 0,7 14 1339,11-19-1339,16-21 0,10-14 0,-13-7 0,1-3 0,22-12 0,-11-10 0,-19 8 0,-14 3 0,-11 11 0,-2 13 0,-1 1 0,7 8 0,16-1 0,18-2 0,5-5 0,5-1 0,4-2 0,2 0 0,-10-1 0,1-2 0,-4 1 0,-2 0 0,-4 0 0,10 0 0</inkml:trace>
  <inkml:trace contextRef="#ctx0" brushRef="#br0" timeOffset="281519">13037 13765 24575,'26'-3'0,"23"1"0,-12-1 0,4 1-458,11 1 0,3 1 458,-17-3 0,0-2 0,0 2 0,13 0 0,-1 0 0,2-3 0,-6 0 0,-4 0 0,-7 2 0</inkml:trace>
  <inkml:trace contextRef="#ctx0" brushRef="#br0" timeOffset="282129">13060 13277 8191,'-7'-3'0,"2"5"5063,-3 13-5063,1 20 0,2-4 0,0 6 0,-5 8 0,-2 7 0,1-2 731,3-9 1,1-2-1,-1 2-731,-4 12 0,-3 3 0,2-5 53,1 0 0,1-4-53,2-7 0,1-2 0,1-3 0,3-2 1418,6 14 1,0-23 0,5-10 0</inkml:trace>
  <inkml:trace contextRef="#ctx0" brushRef="#br0" timeOffset="282465">13124 14067 8191,'-7'-13'0,"1"0"5063,-3-5-5063,-2 3 2818,3 10-2818,-9 14 1719,8 19-1719,0 6 6784,9 4-6784,8-15 0,12-4 0,19-21 0,-10-1 0,5-9 0,-20 13 0,-1 2 0,8 10 0,11-3 0,-13-6 0,2 0 0</inkml:trace>
  <inkml:trace contextRef="#ctx0" brushRef="#br0" timeOffset="282825">13452 13611 8191,'-9'23'0,"6"20"870,-3-4 1,-2 8 0,3-1-871,5 6 0,2 0 610,-5-5 0,-1 1 0,2-4-610,6-4 0,1-4 1806,0 19-1806,3-16 1281,0-19 0,-4-12 0,0-4 0</inkml:trace>
  <inkml:trace contextRef="#ctx0" brushRef="#br0" timeOffset="282971">13789 14040 8191,'-6'9'0,"1"0"5063,-4 0-5063,6 0 0,-1-4 0,4-1 0</inkml:trace>
  <inkml:trace contextRef="#ctx0" brushRef="#br0" timeOffset="283103">13850 13818 8191,'-3'-3'0,"1"1"0</inkml:trace>
  <inkml:trace contextRef="#ctx0" brushRef="#br0" timeOffset="283428">13873 13937 24575,'17'-9'0,"-4"1"0,0 3 0,-4 2 0,0 1 0,0 0 0,3-3 0,2-1 0,3-2 0,-4 4 0,0 0 0,-1 3 0,2-6 0,-5 6 0,-1-4 0</inkml:trace>
  <inkml:trace contextRef="#ctx0" brushRef="#br0" timeOffset="283637">14035 13696 8191,'-4'1'0,"1"19"5063,1 10-5063,-7 23 0,3-23 0,0 1 1409,-2 4 0,0 0-1409,-1-3 0,3-1 0,3 23 0,0-30 0,6-10 0</inkml:trace>
  <inkml:trace contextRef="#ctx0" brushRef="#br0" timeOffset="283961">14188 13959 8191,'-13'8'0,"2"2"5063,4 0-5063,6 0 2818,3 1-2818,5-3 1719,6-8-1719,13 0 6784,1-11-6784,14-12 0,-18 4 0,-3-3 0,-16 17 0,-5 10 0,-2 5 0,0 2 0,7-3 0,1-2 0,15 1 0,-13-5 0,7 1 0</inkml:trace>
  <inkml:trace contextRef="#ctx0" brushRef="#br0" timeOffset="284577">14558 13972 8191,'-13'-3'0,"-1"4"5063,2 3-5063,8 4 2818,7-3-2818,17-6 1719,-5-3-1719,13-13 0,-1 0 0,6-20 0,-15 12 0,-1-2 0,4-1 0,0-4 0,-5-3 0,0-3 0,0 2 0,2-1 0,0 0 3091,1-12 1,-3 3-3092,-6 9 0,-6 12 0,-8 21 0,1 5 0,-14 18 0,-1 17 0,3-9 0,-1 3 0,-5 18 0,1 1 0,7-11 0,1 1-58,0 10 0,4-3 58,9-5 0,16-1 0,5-26 0,19-2 0,1-13 0,-13-4 0,2-5 0,1-12 0,-2-3 0,8-6 0,-16 7 0,-8 3 0,-16 10 717,-6 4-717,-6 10 0,0-1 0,3 12 0,10 6 0,10 2 0,18 3 0,12-10 0,6-3 0,-13-5 0,1-2 0,10 3 0,-4-2 0,-10-6 0,-21 0 0</inkml:trace>
  <inkml:trace contextRef="#ctx0" brushRef="#br0" timeOffset="284925">15497 13589 8191,'6'-3'0,"4"14"4752,5 21-4752,-3-6 0,0 3 0,0 7 0,-1 5 0,-2 2 0,-1 6 0,-3-3 0,-2 6 0,-5 1 0,-2-5 0,-4 4 0,-3-6 538,-8 0 1,-4-5-539,-10 1 0,-4-2 0,0-4 0,-2-2 0,-6-3 0,2-4 0,16-10 0,2-3 0,-16 7 0</inkml:trace>
  <inkml:trace contextRef="#ctx0" brushRef="#br0" timeOffset="286321">7698 13158 8191,'-12'7'0,"-2"1"4743,-6 9-4743,-7 8 0,-12 14 0,16-12 0,-2 4 450,-6 5 0,-1 4-450,11-10 0,1 1 0,1 3 0,-3 5 0,2 2 0,0 1 0,0 3 0,1 1 0,3 2-117,4 4 0,3 2 0,2 0 117,0-3 0,1 0 0,7-1 0,7-2 0,6-1 0,5-3 0,6-7 0,4-3 0,6-4 0,12-3 0,6-4 0,-4-5 0,-2 0 0,-2-4 0,2-9 0,0 1 0</inkml:trace>
  <inkml:trace contextRef="#ctx0" brushRef="#br0" timeOffset="287510">12160 14055 9121,'0'15'0,"-6"8"1941,-5 2 1,-2 3-1942,-4 5 0,-5 4 0,-10 4 0,-5 3 0,4-4 0,10-7 0,1-2 0,-3-2 0,0-1 0,0 1 0</inkml:trace>
  <inkml:trace contextRef="#ctx0" brushRef="#br0" timeOffset="293003">7811 15001 8191,'1'-5'0,"-12"6"5063,-5 3-5063,-16 13 2818,-1 4-2818,11-2 0,-2 2 0,-2-1 0,1 2 314,0 7 0,0 2-314,-1 4 0,3 2 0,4 1 0,3 3 0,0 11 0,4 1 0,7-3 0,4 1 0,1-13 0,2 0 0,2-1 0,8 14 0,4-2 1952,6-1 1,3-2-1953,2-8 0,3-2-261,8-3 1,-1-3-1,1-1 1,-3-9-1</inkml:trace>
  <inkml:trace contextRef="#ctx0" brushRef="#br0" timeOffset="295155">8400 15434 24575,'6'15'0,"1"13"0,-3 12 0,4 15 0,-7-21 0,-1 0 0,3-6 0,-1 0 0,-2 25 0,0-21 0,4-18 0,9-27 0,14-25 0,5-9 0,-2 6 0,3-1-1103,-1 1 0,4-1 0,0 4 1103,-6 11 0,-1 3 0,1 3 0,11 0 0,-1 5-113,-9 5 1,-1 5 112,15 14 0,-22 5 0,0 1 0,-2 2 0,-10-9 0,3 0 0</inkml:trace>
  <inkml:trace contextRef="#ctx0" brushRef="#br0" timeOffset="295968">9368 15805 8191,'-2'12'0,"-8"6"2079,-2 6 0,-1 4-2079,-5 2 0,-1 1 0,-1 10 0,0 1 0,2-1 0,1-2 0,-5 10 0,12-15 0</inkml:trace>
  <inkml:trace contextRef="#ctx0" brushRef="#br0" timeOffset="296658">10415 15380 8191,'-9'-17'0,"-2"10"5063,-9 16-5063,-9 20 0,11-1 0,-1 2 0,-3 5 0,0 2 0,-1 6 0,1 1 742,3-2 1,3 0-743,2-3 0,5-2 826,6-5 0,5-2-826,16 15 0,22-17 0,-13-21 0,3-5 0,4-5 0,2-5 0,3-7 0,0-4 0,1-3 0,-2-3 0,-3-4 0,-1-2 0,-2-3 0,-3-1 2203,-8 0 0,-3-2-2203,1-4 0,-5-2 0,-6-3 0,-4 1 0,3 1 0,-4 1 0,-5 1 0,-5 1 0,1 11 0,-2 3 0,-19-8 0,-3 30 0,-4 10 0,9 7 0,0 6 0,-14 12 0,3 5 0,14 1 0,5 2 198,5 3 0,6 1-198,6-7 0,5-1-212,11-2 0,6-4 212,1-5 0,2-5 0,11 4 0,-9-13 0</inkml:trace>
  <inkml:trace contextRef="#ctx0" brushRef="#br0" timeOffset="297391">11049 15045 8191,'-2'-9'0,"4"0"5063,0 2-5063,5 1 2818,6 8-2818,18 13 0,6 8 0,-7 4 0,1 4 22,3-1 0,3 3 1,-3 2-23,-7 3 0,-2 1 0,-3 1 983,-4 1 0,-1 0 0,-2 2-983,1 0 0,-2 0 0,-3 1 0,-5-1 0,-4 0 0,-1-1-875,0 13 1,-3-2 874,-7 0 0,-5-2-51,-4-6 0,-4-3 51,-1-4 0,-4-3 0,-8 1 0,1-5 0,-4 0 0,3-6 0</inkml:trace>
  <inkml:trace contextRef="#ctx0" brushRef="#br0" timeOffset="298666">12317 15748 8191,'-2'-9'0,"6"12"5063,1 9-5063,1 15 0,-1 5 0,-5-3 0,-1 2 1409,2 14 0,-3 1-1409,-5-11 0,-2-1 0,4-2 0,-1-2 1719,-6 6-1719,10-22 6784,9-39-6784,8-23 0,-2 8 0,1-3-1410,0-6 0,2-2 1410,-3 15 0,1 0 0,0 0 0,-1 0 0,1 0 0,0 2-462,8-8 0,0 4 462,-2 9 0,-1 4 0,11 1 0,-10 21 0,-8 18 0,-7 13 2672,-6 12-2672,-3 0 1072,-7-8-1072,5-12 0,-15-11 0,11-7 0,-14-6 0,10-1 0,5 2 0,1 1 0</inkml:trace>
  <inkml:trace contextRef="#ctx0" brushRef="#br0" timeOffset="299420">12892 15616 24575,'-9'-4'0,"0"3"0,0 0 0,0 5 0,0-2 0,0 5 0,-1 3 0,1 10 0,3 5 0,4-3 0,17-3 0,4-14 0,26-11 0,-7-9 0,4-8 0,-20 1 0,-14 2 0,-11 2 0,-5 5 0,-2 4 0,1 5 0,4 4 0,1 0 0</inkml:trace>
  <inkml:trace contextRef="#ctx0" brushRef="#br0" timeOffset="299688">13203 15404 8191,'-7'-7'0,"7"10"5063,-3 17-5063,5 20 0,-4-7 0,-1 3 1409,0-1 0,0 1-1409,1 3 0,2-2 0,0 18 1719,9-20-1719,3-15 1696,-2-15 0,-1 0 0,-5-5 0</inkml:trace>
  <inkml:trace contextRef="#ctx0" brushRef="#br0" timeOffset="300203">13475 15648 8191,'-4'-7'0,"-1"-2"5063,-7 1-5063,2 3 2818,-3 4-2818,3 9 1719,5 6-1719,4-1 6784,9-4-6784,12-9 0,12-9 0,8-9 0,3-6 0,-14 6 0,-8 3 0,-11 21 0,-1-5 0,1 9 0,3-5 0,0 1 0,-1 1 0,-2 4 0,-9-1 0,-1 2 0,14-23 0,-1 0 0,9-7 0,4-3 0,2 3 0,3 0-991,7 0 1,3 2 990,8 2 0,0 5 0,-2 4 0,-1 5 0,3 6 0,0 4 0,-5-1 0,-3 1 0,8 7 0,-15-7 0</inkml:trace>
  <inkml:trace contextRef="#ctx0" brushRef="#br0" timeOffset="303929">15938 15592 24575,'0'-12'0,"0"1"0,-8 4 0,-1 7 0,-13 16 0,1 8 0,0 4 0,1 14 0,3-11 0,7-1 0,32-4 0,21-10 0,-6-13 0,2-3 0,7-1 0,1-5 0</inkml:trace>
  <inkml:trace contextRef="#ctx0" brushRef="#br0" timeOffset="304441">16367 15613 8191,'-9'-7'0,"-4"0"5063,-1 5-5063,-3 2 2818,0 5-2818,0 4 1719,7 2-1719,10-3 6784,16-7-6784,10-3 0,6-9 0,-7 0 0,5-4 0,-11 8 0,1 2 0,-8 9 0,-2 11 0,-3-1 0,-1 7 0,-4-7 0,2-8 0,9-19 0,-3 3 0,6-12 0,-9 9 0,2 7 0,0-4 0,0 10 0,4-2 0,0 2 0,4 0 0,0 0 0,0 2 0,-7-1 0,-3 1 0</inkml:trace>
  <inkml:trace contextRef="#ctx0" brushRef="#br0" timeOffset="304828">16707 15570 8191,'25'-7'0,"7"-6"1949,0 5 1,4 0-1950,3-3 0,-1 0 0,-5 1 0,-2 0 0,19-5 0,-28 7 0,-18 6 0</inkml:trace>
  <inkml:trace contextRef="#ctx0" brushRef="#br0" timeOffset="305011">17020 15344 8191,'-2'7'0,"-3"3"5063,0 17-5063,-7 13 0,2-13 0,-1 1 0,1 2 0,-1 1 0,-2-3 0,2-1 2818,-4 19-2818,8-17 0,3-14 0,6-11 0</inkml:trace>
  <inkml:trace contextRef="#ctx0" brushRef="#br0" timeOffset="305353">17017 15627 8191,'11'10'0,"10"-2"5063,19-13-5063,14-5 0,-6-4 0,-8-3 0,-14 4 2818,-17 2-2818,-3-1 1719,-13 1-1719,0 2 6784,-10 9-6784,-3 12 0,-3 12 0,10 6 0,8-5 0,21-5 0,16-9 0,21-12 0,-24 4 0,5-8 0</inkml:trace>
  <inkml:trace contextRef="#ctx0" brushRef="#br0" timeOffset="305642">17609 15539 8191,'-7'-2'0,"-4"0"5063,-9 2-5063,-5 7 2818,3-4-2818,10 13 1719,22-9-1719,11 1 6784,10-1-6784,1-2 0,-7 2 0,-8 1 0,-12-1 0,-16 9 0,-4 1 0,-3 1 0,3-3 0,6-8 0,14-13 0,-6 5 0,11-9 0</inkml:trace>
  <inkml:trace contextRef="#ctx0" brushRef="#br0" timeOffset="305786">17786 15530 8191,'1'7'0,"0"0"5063,-7 6-5063,5-4 704,1 4 1,1-8-1,3-1 1</inkml:trace>
  <inkml:trace contextRef="#ctx0" brushRef="#br0" timeOffset="305929">17886 15347 8191,'-6'-7'0,"5"6"0,-3 0 0,6 5 0</inkml:trace>
  <inkml:trace contextRef="#ctx0" brushRef="#br0" timeOffset="306372">17996 15442 8191,'-9'0'0,"0"0"5063,0 0-5063,-4 3 2818,6 1-2818,-2 8 1719,11-7-1719,7 3 6784,11-12-6784,5-4 0,7-4 0,-7 1 0,-5 3 0,-9 9 0,-7 4 0,-4 8 0,-3-3 0,0 2 0,9-12 0,12-10 0,28-8 0,-21 8 0,2 1 0,4 4 0,0 3 0,12 9 0,-17 8 0,-8 11 0,-10 0 0,4-5 0,-6-2 0,-1-14 0,-3-1 0</inkml:trace>
  <inkml:trace contextRef="#ctx0" brushRef="#br0" timeOffset="307209">15866 15183 8191,'-24'-3'0,"5"1"5063,-5 2-5063,1 3 2818,1 9-2818,-12 6 0,15 2 0,-1 3 0,-3 3 0,-2 3 0,-4 12 0,1 5-165,8-13 1,-1 1 0,2 1 164,0 3 0,0 1 0,2 0 0,0 0 0,0 0 0,2-1 1456,1-2 0,1-1 1,4 0-1457,4 12 0,7-3 0,5-2 0,9-4 0,8-12 0,8-3 0,3-2 0,10 1 0,5-2 0,3-1 0,-6-4 0,3-2 0,0 0 0,-4-2 0,-1-1 0,-4 0 0,-1-2 0,10 1 0,0 0 0</inkml:trace>
  <inkml:trace contextRef="#ctx0" brushRef="#br0" timeOffset="308129">18633 15214 24575,'6'-15'0,"2"2"0,7 2 0,5 15 0,-3 11 0,4 20 0,-3 11 0,-6-19 0,0 1 0,4 8 0,1 3-1208,0 2 1,1 2 1207,2 6 0,-1 2 0,-6-16 0,-1 0 0,-1 1 0,0 17 0,-3 0 0,-2-3 0,-6 0 0,-6-1 0,-6 0 0,-6-2 0,-4-2 0,0-4 0,-2-2-165,-7 0 0,1-4 0,-2 0 0,3-11 0</inkml:trace>
  <inkml:trace contextRef="#ctx0" brushRef="#br0" timeOffset="309411">17036 15412 24575,'-18'-36'0,"4"4"0,2-1 0,2 10 0,-1 9 0,-2 0 0,3 7 0,-11-5 0,10 4 0,-5-1 0,9 0 0,-2 2 0,4-2 0,-3 2 0,0 10 0,0-7 0,3 11 0,3-11 0</inkml:trace>
  <inkml:trace contextRef="#ctx0" brushRef="#br0" timeOffset="310029">16884 15113 24575,'-22'-12'0,"4"5"0,6 4 0,-1 3 0,3 2 0,-6 4 0,5 5 0,0 3 0,2 3 0,8-3 0,3-2 0,8-7 0,11-8 0,10-11 0,5-9 0,2-9 0,-15 1 0,-8 7 0,-19 11 0,1 24 0,-10 16 0,9 13 0,34 5 0,5-29 0,-2-16 0,0-7 0,0-8 0,-9-10 0</inkml:trace>
  <inkml:trace contextRef="#ctx0" brushRef="#br0" timeOffset="310229">17224 14798 24575,'-2'17'0,"-4"9"0,-4 20 0,-1 3 0,-3-3 0,12-14 0,1-12 0,8-9 0,0-7 0,-2-2 0,-1-2 0</inkml:trace>
  <inkml:trace contextRef="#ctx0" brushRef="#br0" timeOffset="310403">17247 14998 24575,'15'7'0,"13"-2"0,12-7 0,-5-2 0,-1-2 0,11-3 0,3-4 0,-40 10 0,-4-1 0</inkml:trace>
  <inkml:trace contextRef="#ctx0" brushRef="#br0" timeOffset="310606">17426 14833 8191,'-6'19'0,"3"10"4856,-1 11-4856,4 13 0,-4-5 0,1-18 0,0 0 0,-2 11 0,6-2 0,0-23 0,4-9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23:10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3512 4642 8191,'-17'5'0,"15"1"5063,10-6-5063,37-4 0,-15 0 0,4-2 0,13 1 0,3-1 0,-13 2 0,1 0 0,2 0-266,8 0 0,2-1 0,1 1 266,-7 1 0,1 0 0,1 0 0,0 0 0,7-1 0,2 1 0,0 0 0,2-1 0,-7 2 0,0-1 0,2 0 0,0 0 0,0 1-274,1-1 1,1 0 0,1 1 0,0-1 0,0 0 273,-7 1 0,1 0 0,0-1 0,0 1 0,0 0 0,-1 0 321,0-1 1,-2 1-1,1-1 1,0 1-1,2 0 1,2 0-322,-2 1 0,4-1 0,1 1 0,1 1 0,1-1 0,-1 0 0,-2 0 0,-2 0-320,4 0 0,-2 0 1,-1 0-1,-1 0 1,2 0-1,2 0 320,-5 1 0,3 1 0,1-1 0,0 1 0,0 0 0,0 0 0,-3 0 0,-2 0-146,2 0 1,-2 0 0,-2 0 0,-1 0 0,0 1 0,1 0 145,0 0 0,-1 2 0,1-1 0,-1 1 0,0-1 0,1 0 322,0 0 1,-1 0 0,0-1 0,1 0-1,1 1 1,2-1-323,3 2 0,1-1 0,3 1 0,0 0 0,0 0 0,-2 0 0,-2-1-291,0 0 0,-2-1 0,-1 1 1,-1-1-1,2 0 0,1 1 291,0 0 0,2-1 0,1 1 0,0 0 0,-1 0 0,-2 0 0,-3-1 0,4 1 0,-3 0 0,-1-1 0,-1 1 0,0 0-120,-2-1 0,-1 1 1,0-1-1,0 1 1,0 0 119,8 1 0,0 1 0,0 0 0,-1 0 538,-2 0 1,-1-1-1,0 1 1,-1 1-539,-5 0 0,-1 0 0,-1 1 0,0 0 0,11 2 0,-1 1 0,2 1 0,-4-1 0,2 2 0,-1-1 0,-3-1 0,0 0 0,-2-1 0,1 0-68,-3 0 0,3 1 0,-2-2 0,-4-1 68,10 0 0,-2-2 0,-6-1 0,1-1 0,-3 1 0,4 2 0,-1-1 1885,7-2 0,-5 0-1885,-6 1 4629,-16-4-4629,-9 0 1387,2-2-1387,4-2 3084,12-4-3084,8-9 0,-14 9 0,1 0 0,0-4 0,1 0 0,2 3 0,1 2 0,3-1 0,0 1 0,1 1 0,0 1 0,3 2 0,0 0-521,-3-2 1,0 0 520,-1 5 0,0-1-62,21-7 62,-15 7 0,-18-4 0,-14 5 0</inkml:trace>
  <inkml:trace contextRef="#ctx0" brushRef="#br0" timeOffset="1277">4042 5091 8191,'45'-13'0,"-14"5"0,6 0 0,1-1 0,6-2 0,2 0 0,-1 2 0,8-2 0,-1 2 0,4 0 287,-8 1 1,2 0 0,2-1 0,3 2 0,2 2-288,-6 2 0,3 0 0,2 2 0,1 1 0,0 0 0,0 0 0,-1 0 29,-4 0 0,-1 0 0,-1 0 1,0 0-1,3 1 0,2 0 1,4-1-30,-14 1 0,3 0 0,2 0 0,3 0 0,1 0 0,1 0 0,0 1 0,1-1 0,0 0 0,-1 0 0,-1 1 0,-2-1 0,-2-1 0,-2 1 0,9 0 0,-3-1 0,-2 0 0,-1 0 0,-1 0 0,0 1 0,1-1 0,2 0 0,1 0 0,-2 0 0,3 1 0,1 0 0,1 0 0,0 0 0,0-1 0,0 1 0,-2 0 0,-1-1 0,-3 0 0,-2-1 0,5 0 0,-2 0 0,-3-1 0,-1-1 0,-1 1 0,0 0 0,-1 1 247,4-1 1,0 0 0,-2 1 0,0 0 0,0 0 0,1 0-248,1 1 0,0 0 0,1 1 0,-1 0 0,-2 0 0,-2 0 0,6 0 0,-2 0 0,-2 0 0,-2 2 0,11 1 0,-2 2 0,-8-1 0,-12 0 0,-10-1 1395,-16-2-1395,0-2 0,-4 0 0,-1 0 0</inkml:trace>
  <inkml:trace contextRef="#ctx0" brushRef="#br0" timeOffset="5582">4651 5597 8191,'-6'-5'0,"-1"4"5063,2 4-5063,-3 14 0,2 18 0,0-6 0,-2 3 0,-1 9 0,0 3 0,-1 8 0,2 2 537,2-3 1,5-1-538,6 1 0,6-2 0,9-6 0,7-5 0,11-6 0,7-5 0,-12-11 0,2-2 0,1-3 0,2-3 0,1-2 0,-1-2 0,16-1 0,-2-1 773,-11-1 1,-4-2-774,13-1 0,-28 2 0,-18-2 0</inkml:trace>
  <inkml:trace contextRef="#ctx0" brushRef="#br0" timeOffset="5881">5085 6004 8191,'5'10'0,"18"0"2531,5-5 1,6 0-2532,15 3 0,0 4 0,-10 4 0,-2 3 0,2-4 0,-8 4 0,-14 32 0,-22-17 0,-9 11 0,-13-3 0,12-18 0,-1 1 0,-4-2 0,0-1 0,-2 5 0,5-11 0</inkml:trace>
  <inkml:trace contextRef="#ctx0" brushRef="#br0" timeOffset="7174">6240 6257 8191,'-2'-9'0,"-3"0"5063,-20-16-5063,2 12 2818,-17-8-2818,8 25 1719,-2 10-1719,9 10 6784,3 6-6784,16-4 0,8-3 0,16-13 0,12-3 0,16-11 0,2-1 0,-1-1 0,-12 12 0,-19 22 0,-6 8 0,-5-1 0,-3 3 0,-1 1 0,-1 2 0,-3 0-1163,-7 9 0,-3-1 1163,-1 1 0,-2-2 0,-2-7 0,-2-2-449,-2-2 0,-1-2 449,5-11 0,0-2 0,-16 4 0,16-23 0,0-32 0,10 15 0,-1-14 0</inkml:trace>
  <inkml:trace contextRef="#ctx0" brushRef="#br0" timeOffset="7565">6444 6322 24575,'10'-5'0,"14"-1"0,16-7 0,2-1 0,-1-7 0,-20 7 0,-7-5 0,-16 1 0,-5 5 0,-10 1 0,-6 16 0,-5 15 0,-3 8 0,3 15 0,28 11 0,16-20 0,5-15 0,5-4 0,5-12 0,0-5 0,5 2 0,-2-4 0</inkml:trace>
  <inkml:trace contextRef="#ctx0" brushRef="#br0" timeOffset="7865">6964 6196 8191,'-9'2'0,"0"1"5063,-7 10-5063,1 12 2818,-1 5-2818,9 2 1719,30-4-1719,6-22 0,0-4 0,1-2 0,18-15 0,-1-3 6784,-18 0-6784,-16 1 0,-12-6 0,-16 1 0,-5-2 0,-2 9 0,-8 7 0,15 5 0,0 3 0,11 0 0</inkml:trace>
  <inkml:trace contextRef="#ctx0" brushRef="#br0" timeOffset="8343">7237 6147 8191,'7'12'0,"-2"-2"5063,8 13-5063,-7-8 2818,2 15-2818,-6-5 1719,-2-3-1719,0-3 6784,11-24-6784,4-11 0,18-28 0,-12 21 0,0-2 0,0-2 0,0 3 0,11-5 0,-7 27 0,-24 26 0,5 9 0,-14 20 0,11-32 0,-1 0 0,27-47 0,7-17 0,-7 15 0,1 0 0,-3 3 0,-2 3 0,17-3 0,-19 20 0,-16 24 0,-10 6 0,-2 14 0,0-16 0,3 3 0,10-24 0,12-11 0,-8 3 0,5-6 0</inkml:trace>
  <inkml:trace contextRef="#ctx0" brushRef="#br0" timeOffset="8666">8001 6033 8191,'-17'-3'0,"4"3"5063,0-3-5063,8 7 2818,1 1-2818,4 8 1719,5 0-1719,7 7 6784,10-3-6784,13 4 0,5-3 0,-7-3 0,-10 9 0,-19-2 0,-12 10 0,-14-2 0,-2 4 0,-3-12 0,5 1 0,8-15 0,2-6 0,7-1 0,1-5 0</inkml:trace>
  <inkml:trace contextRef="#ctx0" brushRef="#br0" timeOffset="27890">4891 12053 24575,'-5'2'0,"5"11"0,0 35-2920,5-8 1,-1 5 2919,-2-5 0,-2 4 0,0 1 0,2 9 0,0 1 0,-1 2 0,-1-11 0,-2 1 0,0 1 0,0 1 0,1 4 0,-1 1 0,1 1 0,-2 0 0,0-9 0,-1 1 0,0 0 0,0 0 0,0 0 0,0 2 0,-1-1 0,1 1 0,0-1 0,0 1-959,-1 0 1,1 1-1,0 0 1,0 0-1,0-2 959,1-1 0,0-2 0,0 1 0,1-1 0,-1 0 0,1 9 0,1 0 0,-1 0 0,2 2-244,-1-7 0,1 3 0,0 0 1,0-2-1,1-4 244,-1 10 0,0-3 0,0 0-245,-1-7 0,0 1 0,-1-1 1,1-7 244,-2-1 0,0-6 1397,-6 21-1397,4-25 4200,5-11-4200,9-17 4909,13-12-4909,17-10 0,-11 4 0,3 0 30,9 0 0,3 2-30,3-3 0,3 3 0,-7 8 0,3 2 0,1 1 0,5 1 0,2 0 0,2 2-584,-6 1 0,2 1 0,1 0 0,0 1 584,-6 0 0,1 0 0,0 0 0,0 1 0,1-1-1052,1-1 0,0 1 0,1-1 0,0 0 0,1 0 1052,1 1 0,0 1 0,1-1 0,0 0 0,-1 0-320,1 0 0,0-1 1,0 0-1,0-1 0,-1 1 320,0 0 0,0 0 0,0-1 0,-1 1 0,0 1 0,-5 1 0,1-1 0,-2 2 0,0-1 0,-1 2 0,9 0 0,0 1 0,-2 1 0,-6 0 356,10 4 0,-7 1-356,-3 0 0,-14 1 1431,-27-3-1431,-10-11 1382,0-4 1,0-3 0,1 1 0</inkml:trace>
  <inkml:trace contextRef="#ctx0" brushRef="#br0" timeOffset="28267">5394 14154 24575,'-3'-3'0,"0"5"0,6-9 0</inkml:trace>
  <inkml:trace contextRef="#ctx0" brushRef="#br0" timeOffset="28465">5488 13617 8191,'-7'-5'0,"4"3"0,-1 0 0</inkml:trace>
  <inkml:trace contextRef="#ctx0" brushRef="#br0" timeOffset="28673">5942 14118 8191,'6'0'0,"-3"3"0,1-7 0</inkml:trace>
  <inkml:trace contextRef="#ctx0" brushRef="#br0" timeOffset="28857">6193 14054 24575,'-3'-11'0,"5"-7"0,4 7 0,1-4 0</inkml:trace>
  <inkml:trace contextRef="#ctx0" brushRef="#br0" timeOffset="29057">5997 13513 24575,'-9'2'0,"4"-2"0,1 2 0</inkml:trace>
  <inkml:trace contextRef="#ctx0" brushRef="#br0" timeOffset="29258">5823 13476 8191,'-16'-6'0,"7"0"1265,3-15 1,6 13 0,0-6 0</inkml:trace>
  <inkml:trace contextRef="#ctx0" brushRef="#br0" timeOffset="29474">5854 13050 24575,'-7'-9'0,"6"6"0,0 0 0,5 5 0</inkml:trace>
  <inkml:trace contextRef="#ctx0" brushRef="#br0" timeOffset="29640">6297 13190 8191,'-2'-2'0,"1"-1"0,-3-2 0,2 1 0</inkml:trace>
  <inkml:trace contextRef="#ctx0" brushRef="#br0" timeOffset="29825">6493 13567 8191,'5'-3'0,"-3"5"0,0-10 0</inkml:trace>
  <inkml:trace contextRef="#ctx0" brushRef="#br0" timeOffset="29982">6753 13283 8191,'-32'-8'0,"9"-4"5063,10 3-5063,11-7 0,4 10 0,1-2 0</inkml:trace>
  <inkml:trace contextRef="#ctx0" brushRef="#br0" timeOffset="30168">6536 12819 8191,'-9'-7'0,"6"-1"0,0 5 0,5-1 0</inkml:trace>
  <inkml:trace contextRef="#ctx0" brushRef="#br0" timeOffset="30350">6605 12857 8191,'-32'-34'0,"5"4"5063,4 13-5063,3 3 0,14 12 0,-1-1 0</inkml:trace>
  <inkml:trace contextRef="#ctx0" brushRef="#br0" timeOffset="30558">6365 12567 8191,'-9'-5'0,"4"3"0,1 0 0</inkml:trace>
  <inkml:trace contextRef="#ctx0" brushRef="#br0" timeOffset="30742">6715 12474 24575,'-5'-3'0,"1"1"0</inkml:trace>
  <inkml:trace contextRef="#ctx0" brushRef="#br0" timeOffset="30907">6941 12558 8191,'-10'3'0,"3"-1"0</inkml:trace>
  <inkml:trace contextRef="#ctx0" brushRef="#br0" timeOffset="31065">7116 12991 8191,'-9'0'0,"4"1"0,1-3 0</inkml:trace>
  <inkml:trace contextRef="#ctx0" brushRef="#br0" timeOffset="35286">14185 14688 24575,'2'9'0,"-6"16"0,0 12 0,-3 0 0,-3 9 0,1-1-853,-1 8 1,-1 1 852,3-14 0,-2 3 0,1 1 0,1-3-1179,1 1 0,1-3 1,0 1 1178,2 4 0,0 1 0,0 1 0,0-1 0,1 1 0,-1 1 0,2 1 0,0 0 0,-1 0 0,1-2 0,0-1 0,-1 0 0,1-2 0,1 0 0,-1-1 0,-1 13 0,1-2 0,1-6 0,0-3 397,-1-5 1,-1-3-398,3 19 0,0-2 0,0-20 0,0-3 0,-2-13 712,1-3-712,1-2 3267,0-3-3267,4 0 467,-1 0-467,3-2 0,1-2 0,2-3 0,3-7 0,8-4 0,12-6 0,15-3 0,-15 9 0,4 2-1306,8 1 1,3 2 1305,-10 0 0,2 0 0,0 1 0,3 2 0,1 1 0,1 0 0,3-2 0,1 0 0,0 0-1066,0 2 0,0 0 1,1 0 1065,1 0 0,0 0 0,1 0 0,-4 0 0,1 0 0,1 0 0,-4 1 0,3 0 0,-2 1 0,-2-1 0,0 1 0,-4 0 0,3 1 0,10 0 0,1 1 0,-3 1-916,0 0 1,-2 1 915,4 0 0,0 0 0,0 2 0,0 1 0,-3 0 0,0 0 0,2 0 0,0 0 0,1 3 0,0-2 0,-13-4 0,1-3 0,0 2 0,-1 1 0,1 0 0,0-1-660,4 0 0,1-1 0,-2 0 660,-5 0 0,-2-1 0,3 2 0,13 0 0,2 1 0,-3 0 0,0 2 0,-1 1 0,-7-3 0,2 0 0,-6 0 793,-10 1 1,-3 0-794,18 1 2712,-25-3-2712,-16-5 540,-5 0 1,-4-2-1,1 2 1</inkml:trace>
  <inkml:trace contextRef="#ctx0" brushRef="#br0" timeOffset="39785">14687 16403 24575,'8'-13'0,"-4"3"0,1-6 0,-4-4 0,5-5 0,-5-20 0,2-4 0,0 0 0,-1-4 0,-1 14 0,-1 0 0,5-16 0,0 0 0,-4 19 0,-1 2 0,5-11 0,0 1 0,-3 14 0,1 0 0,6-18 0,0 1 0,-2-4 0,1 23 0,-1 1 0,-6-10 0,1 22 0,-2-8 0,-2 13 0,2-2 0,-2 3 0,2 0 0,0 0 0,0 0 0,0 0 0,2-4 0,1 3 0,0-6 0,1 2 0,-3 1 0,4-4 0,-4 8 0,1-4 0,1 0 0,-3 3 0,1-2 0,-6 7 0,2 1 0,-1 4 0</inkml:trace>
  <inkml:trace contextRef="#ctx0" brushRef="#br0" timeOffset="41146">15690 16300 24575,'-7'9'0,"0"-1"0,0-1 0,-2-4 0,4-3 0,1-5 0,4-4 0,0-4 0,6-7 0,2-5 0,1-14 0,4-1-713,-4-13 713,-4 26 0,0-1 0,-2-2 0,0-1 0,-1-2 0,0-3 0,-3-18 0,-3-2 0,1 10 0,0-1 0,0 6 0,-1-2 0,0 2-610,-5-6 1,1 2 609,4 2 0,1 2 0,-6 2 0,3 1 0,6 7 0,3 1 0,-3 0 0,1 0 0,5 2 0,2 1 0,1 0 0,1-1 0,0 1 0,1 1 0,7-21 0,-8 7 0,-9 8 669,-1 12-669,-3 4 1263,1 6-1263,2-3 0,-4 4 0,3-3 0,1 2 0,0-3 0,2 4 0,-2 0 0,-2 0 0,0 0 0,-1 4 0,1 1 0</inkml:trace>
  <inkml:trace contextRef="#ctx0" brushRef="#br0" timeOffset="42251">16458 16455 24575,'2'-9'0,"-2"0"0,6-17 0,-1-5 0,1 5 0,2-2-729,-3-2 1,1-1 728,4-4 0,0 0 0,-4-6 0,0-1 0,5 0 0,-1-1-654,-3-3 1,-1 1 653,2 2 0,0 1-574,-2 0 0,-1 1 574,1 2 0,-1 2 0,1 1 0,-1 2-205,-2 3 0,0 0 205,1-22 920,-4 19-920,0 4 1601,0 13-1601,-2 4 1295,2 0-1295,-2 4 506,4-4-506,-1 15 0,1-8 0,-2 14 0</inkml:trace>
  <inkml:trace contextRef="#ctx0" brushRef="#br0" timeOffset="47866">28012 10908 8191,'-9'-9'0,"0"0"5063,0 4-5063,-10 8 2818,-4 6-2818,-9 7 1719,1 10-1719,-2-3 0,-2 2 0,11-1 0,-1 2 0,-15 7 0,0 1 2847,14-8 1,4 1-2848,2-2 0,2 0-267,3-1 0,2 1 267,3 2 0,0-1 0,-9 23 0,11-20 0,1 1 0,-1-2 0,2-1 0,0 3 0,1 1 0,2 0 0,1 0 0,-1 0 0,1-1 0,2 25 0,0-2 0,0-13 0,4-2 0,0-6 0,3-10 0,-1 1 1059,1-13-1059,-2 2 564,5 1-564,9 11 0,-6-8 0,7 7 0,-11-16 0,4 3 0,9 5 0,11 2 0,9 1 0,-15-6 0,-1-1 0,23 5 0,-20-4 0,1 1 0,-2-3 0,-1-1-208,1 1 1,-1 0 207,26 5 0,-16-5 0,0-2 0,-7-2 0,0-1 0,14 0 0,1 0 0,-13-2 0,-1-2 0,2-3 0,2 0 0,-1 1 0,0 1 0,-6-2 0,0-1 0,5-1 0,0-1 0,2-3 0,-1-3 0,-3-4 0,-1-1 0,8-4 0,0-1-167,-10-2 1,-2-1 166,4-1 0,-1 0 0,-3-4 0,-2-1 0,-2 3 0,-2 1 0,-2-2 0,-2 1 0,12-15 0,0-4 0,-5 10 0,-1-9 0,0 5 0,-8 7 0,0-2 0,-1 6 0,0 0 0,-1-6 0,-2 1 0,4-13 0,-9 2 0,-1 5 0,-4 0 0,0-5 0,-4 5 0,-2-7 0,-7 0 0,-1 7 0,-8-1 0,-1 6 0,1 0 0,-3 5 0,2-4 0,2 14 0,-4-8 0,1 13 0,-5-5 0,-16 2 0,19 10 0,-3 2 374,-15 0 0,-2 2-374,8-2 0,1 2 0,-5 3 0,2 1 0,9 0 0,2 0 0,-26 1 0,25 1 0,-1 1-337,0-1 1,0 0 336,0 1 0,1 0-27,2 1 1,1 2 26,-13 4 0,10-2 0,20-2 0,3-4 0</inkml:trace>
  <inkml:trace contextRef="#ctx0" brushRef="#br0" timeOffset="50174">28352 10877 24575,'3'23'0,"-6"12"0,0-6 0,0 3-1360,0 6 0,0 1 1360,-2 2 0,0 2 0,2 3 0,0-1 0,0-2 0,0-1 0,-2-6 0,0-2 0,4 19 864,-3-14-864,4-18 447,0-2-447,4-12 0,1-4 0,14-5 1409,9-5-1409,26-3 0,-21 5 0,3 0 0,12-2 0,2 2 0,1 1 0,0 2 0,2 1 0,0 1-627,-10 2 0,-2 2 627,-5 1 0,-3 0 0,7 3 0,-14-1 0,-15-8 0,-7 2 0,-2-5 0</inkml:trace>
  <inkml:trace contextRef="#ctx0" brushRef="#br0" timeOffset="51300">28451 11629 8380,'-6'-4'0,"3"5"5083,-4 6-5083,6 2 2790,-1 4-2790,-6-13 1693,-1-3-1693,-5-7 6629,2 2-6629,3 1 0,4 1 0,1-1 0,4-2 0,-2 0 0,-1 8 0,0 2 0,3 8 0,5 16 0,12 12 0,-4-7 0,1 3 0,3 4 0,0 3-1183,3 5 0,0 2 1183,-2 3 0,-1 0 0,1-3 0,-2-1 0,-3 0 0,-2-3 0,2-10 0,-2-2 0,-4 22 0,2-25 0,-14-34 0,0-16 0</inkml:trace>
  <inkml:trace contextRef="#ctx0" brushRef="#br0" timeOffset="51960">28351 11587 24575,'-14'-5'0,"-3"2"0,-16 10 0,-9 5 0,13-4 0,-3 0 0,-2 5 0,0 0-1968,-4 1 0,0 0 1968,-8 5 0,0 1 0,0 0 0,-1 1 0,-2 2 0,0 0 0,9-3 0,2-1 0,3-2 0,2-2 1220,-14 8-1220,15-10 643,12-4-643,12-13 0,4 4 0,4-8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24:36.3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5173 4886 8191,'-7'-7'0,"2"-5"5063,-2 4-5063,-2-10 2818,-3 9-2818,-10 2 0,-17 15 0,12 3 0,-2 4 0,-8 5 0,1 5 0,-3 11 0,1 5-220,10-10 1,2 2 0,2 2 219,2 4 0,4 3 0,1-1 0,0-3 0,2-1 0,4-1 2508,6 10 1,9-5-2509,6-10 0,6-8 0,14-14 0,4-9 0,6-9 0,1-8-770,-9-1 0,0-3 0,-1-2 770,-1-2 0,-1-2 0,-2-2 0,-4-1 0,-2-2 0,-3 1-209,1-7 0,-4 1 209,-9 9 0,-5 1 2857,-5-4-2857,-2 31 0,-3 20 0,5 27 297,5-16 0,4 1-297,5-1 0,5-1 0,4-2 0,4-4 1405,5-13 0,1-5-1405,3-3 0,-2-3 0,4-7 0,-7-2 0</inkml:trace>
  <inkml:trace contextRef="#ctx0" brushRef="#br0" timeOffset="354">5564 4935 8191,'-17'5'0,"-3"7"5063,7 3-5063,-5 12 2818,11-12-2818,2 4 1719,7-10-1719,9-4 6784,15 3-6784,1-7 0,12 11 0,-17-3 0,-4 7 0,-15 2 0,-3-1 0,-9 0 0,-1 6 0,-2-4 0,-1 1 0,3-9 0,2-15 0,4 5 0,1-9 0</inkml:trace>
  <inkml:trace contextRef="#ctx0" brushRef="#br0" timeOffset="680">5893 4887 24575,'-13'2'0,"3"3"0,-10 8 0,11 2 0,-2 5 0,25 2 0,4-12 0,17 6 0,-4-8 0,-9 2 0,-3 12 0,-18-1 0,-3 5 0,-16 6 0,-2-3 0,-7 2 0,10-8 0,8-15 0,8-5 0,3-7 0</inkml:trace>
  <inkml:trace contextRef="#ctx0" brushRef="#br0" timeOffset="979">6148 4950 24575,'-15'16'0,"8"-3"0,-1 18 0,13-13 0,4 1 0,12-11 0,11-10 0,-6-8 0,-1-4 0,6-3 0,4-16 0,-36 9 0,-10-3 0,-3 3 0,-15 3 0,11 20 0,-2 13 0,11-4 0,6 6 0</inkml:trace>
  <inkml:trace contextRef="#ctx0" brushRef="#br0" timeOffset="1262">6585 4953 8191,'-6'1'0,"-1"-4"5063,-9 11-5063,2 4 2818,-2 23-2818,4 5 0,10 7 0,7-16 1719,15-6-1719,12-23 1696,1-6 0,-8-2 0,-11-1 0</inkml:trace>
  <inkml:trace contextRef="#ctx0" brushRef="#br0" timeOffset="1389">6794 4919 24575,'0'24'0,"-1"1"0,1 0 0,2-5 0,-1-11 0,0-5 0</inkml:trace>
  <inkml:trace contextRef="#ctx0" brushRef="#br0" timeOffset="1529">6844 4768 8191,'-11'-7'0,"5"4"1265,7 13 1,1-4 0,3 2 0</inkml:trace>
  <inkml:trace contextRef="#ctx0" brushRef="#br0" timeOffset="1862">7042 4900 24575,'-8'-11'0,"-5"0"0,-5 12 0,1 4 0,-1 11 0,13-2 0,6-2 0,8-7 0,11-4 0,5-6 0,7-6 0,0 5 0,0-1 0,-7 12 0,-5-2 0,-8 5 0,-5-2 0,-2-3 0,-3 1 0</inkml:trace>
  <inkml:trace contextRef="#ctx0" brushRef="#br0" timeOffset="2041">7176 4826 8191,'5'0'0,"15"-2"1825,8-7 1,4-2-1826,10-1 0,3 0 0,2-3 0,0 0 552,-6 4 1,-5 0 0,1 1 0,-23 6-1</inkml:trace>
  <inkml:trace contextRef="#ctx0" brushRef="#br0" timeOffset="2223">7519 4631 8191,'-7'-1'0,"0"5"5063,0 23-5063,-1 20 0,0-13 0,0 2 1038,2-1 1,0 1-1039,0-1 0,1-2 454,3 7 1,3-17 0,1-16 0</inkml:trace>
  <inkml:trace contextRef="#ctx0" brushRef="#br0" timeOffset="2578">7486 5033 8191,'2'5'0,"17"-6"4904,14-12-4904,-7 5 0,1 0 0,1-6 0,-1-1 0,-1 3 0,-1-1 0,10-18 2838,-18 11-2838,-17 1 1739,-9 14-1739,-5 6 6725,-6 11-6725,-2 12 178,8 5-178,1 5 0,24-5 0,6-5 0,31-2 0,-15-16 0,4-3 0,12 0 0,1-2 0,-2-1 0,-1-1 0,-7-2 0,-4 1 0,2 2 0,-24 0 0</inkml:trace>
  <inkml:trace contextRef="#ctx0" brushRef="#br0" timeOffset="3500">10248 5047 24575,'-12'-17'0,"-1"3"0,-1-6 0,0 9 0,-27-15 0,5 18 0,7 2 0,-3 3 0,5 7 0,-1 7 0,-2 15 0,-1 9 0,5-1 0,4-4 0,3 3 0,2 2 0,2 4 0,11-7 0,35 3 0,-4-30 0,3-6 0,8-6 0,1-4-622,-4-7 0,-2-3 622,-2-3 0,-3 0 0,4-13 0,-18 11 0,-20 28 0,-5 17 0,-1 24 0,7-1 1244,16-1-1244,23-20 0,11-18 0,-11-1 0,-7-11 0</inkml:trace>
  <inkml:trace contextRef="#ctx0" brushRef="#br0" timeOffset="3832">10428 5148 8191,'16'-5'0,"12"-9"2248,-1 2 0,1-2-2248,-2 0 0,-1-1 2885,11-9-2885,-18 2 1788,-15 4-1788,-8 5 6570,-6 2-6570,-3 9 0,-12 12 0,-2 12 0,10-1 0,1 2 0,1 2 0,3 1 322,5 1 1,4 1-323,9 21 0,23-20 0,17-12 0,9-22 0,-15 0 0,-3-2 0,1-5 0,4 2 0</inkml:trace>
  <inkml:trace contextRef="#ctx0" brushRef="#br0" timeOffset="4113">11032 5064 8191,'-13'-6'0,"0"1"5063,0 5-5063,4 2 2818,-4 6-2818,22 3 1719,11 3-1719,14-6 6784,11 1-6784,-18-3 0,-1 3 0,-20 5 0,-6-4 0,-15 9 0,4-5 0,-13 5 0,12-13 0,-1 0 0,9-10 0</inkml:trace>
  <inkml:trace contextRef="#ctx0" brushRef="#br0" timeOffset="4308">11155 5016 24575,'26'-15'0,"1"1"0,7 0 0,2 0 0,10-7 0,3 2-1793,1 3 1,-1 2 1792,-8 2 0,-4 1 0,9 0 0,-25 7 0</inkml:trace>
  <inkml:trace contextRef="#ctx0" brushRef="#br0" timeOffset="4541">11496 4648 8191,'-9'-3'0,"4"22"4605,1 14-4605,7-1 0,-1 4 0,-3 5 0,-2 2 0,6 6 0,-2 2 749,-6 2 0,0 0-749,4-9 0,0-2 970,-2-6 1,1-4-971,2 3 0,0-20 0,0-11 0</inkml:trace>
  <inkml:trace contextRef="#ctx0" brushRef="#br0" timeOffset="5512">11709 4711 8191,'3'2'0,"7"18"4622,10 24-4622,-14-7 0,-2 3 0,-1 5 0,-3 3 0,-8 2 0,-1-1 0,3-5 0,0-3 0,-2-12 0,2-3 2871,5 3-2871,4-29 0,21-25 0,4-17 0,-9 14 0,-1-1 0,-2 3 0,-2 1 1773,5-9-1773,-7 33 6619,-7 14-6619,-2 26 499,4-6-499,-1-5 0,16-9 0,13-19 0,5-10 0,2-5 0,-10 3 0,0-1 0,12-8 0,-5-1 0,-15-2 0,-15 10 0,-18 7 0,-8 9 0,-4 9 0,6 10 0,10 7 0,16-2 0,20-6 0,9-12 0,14-8 0,-6-6 0,-16 1 0,-11 1 0</inkml:trace>
  <inkml:trace contextRef="#ctx0" brushRef="#br0" timeOffset="5674">12389 4997 8191,'9'-5'0,"11"-3"4324,33-6-4324,-22 2 0,2 0 0,5 3 0,0 0 560,-5-2 1,-3 1 0,9-1 0,-18 7 0</inkml:trace>
  <inkml:trace contextRef="#ctx0" brushRef="#br0" timeOffset="5879">12670 4690 24575,'-7'15'0,"-4"15"0,7-1 0,2 4 0,-3 8 0,-1 3-2105,-3 5 0,1 1 2105,3-3 0,2-1 137,-1-2 1,2-4 0,4 1 0,3-13-1</inkml:trace>
  <inkml:trace contextRef="#ctx0" brushRef="#br0" timeOffset="6015">12803 5065 8191,'-16'16'0,"8"-5"5063,-3 4-5063,13-8 0,-1-2 0,2-3 0</inkml:trace>
  <inkml:trace contextRef="#ctx0" brushRef="#br0" timeOffset="6163">12914 4857 8191,'-7'-12'0,"-1"4"1265,6 14 1,-2-4 0,7 5 0</inkml:trace>
  <inkml:trace contextRef="#ctx0" brushRef="#br0" timeOffset="6395">13073 4935 8191,'-9'3'0,"-4"4"5063,5 2-5063,-6 5 2818,10 10-2818,-1 1 1719,10 0-1719,1-5 6784,20-11-6784,4-13 0,-1-1 0,2-2-477,1-3 1,-1-1 476,2-1 0,-3 0 0,9-1 0,-18 1 0</inkml:trace>
  <inkml:trace contextRef="#ctx0" brushRef="#br0" timeOffset="6746">13432 4890 8191,'-9'-2'0,"0"0"5063,-7 12-5063,9 0 2818,11 10-2818,14-7 1719,20 3-1719,2-6 6784,-9 7-6784,-7-4 0,-20 4 0,-8 1 0,-5-1 0,-8 3 0,-1 1 0,-6 2 0,3-4 0,5-5 0,7-9 0,5-3 0</inkml:trace>
  <inkml:trace contextRef="#ctx0" brushRef="#br0" timeOffset="10714">3576 4228 8191,'-14'0'0,"1"0"5063,16 0-5063,16 0 0,27 0 0,-10-3 0,5 1 0,-6 1 0,3 1 0,2-1-295,8-2 1,2-2 0,3 2 294,-8 3 0,2 2 0,1 0 0,1-1 0,4-2 0,2-1 0,0 1 0,1 0 0,-8 3 0,-1 0 0,2 1 0,-1-1 0,1 1 0,1 0 0,0-1 0,1 1 0,0 0 0,3 0 0,-7-1 0,2 1 0,2 0 0,-1 0 0,1 0 0,-2 0 0,-1 0-267,6 1 0,-1 1 0,-2-1 0,1 0 0,2 0 267,-4 0 0,2-1 0,1 0 0,-1 0 0,-2 0 0,-2 0 0,3 2 0,-2 0 0,-2-1 0,0 1 205,-1-1 0,-1-1 0,0 0 1,0 1-206,2 1 0,0-1 0,0 1 0,0 0 0,0 0 0,0-1 0,1 1 0,-1 0 0,-1-1 0,0 1 0,-1 0 0,1 1-214,-2 0 1,1 0 0,-1 0-1,2 1 214,7 2 0,1 0 0,0 1 0,-2-1 0,-9-2 0,-3-1 0,0 1 0,2 0 0,4 2 0,1 1 0,1-1 0,1-1 0,4-1 0,2 0 0,0-1 0,-3-1 0,3 0 0,-3-1 0,4 0 0,-11 0 0,5 0 0,0-1 0,-1 1 0,-3-2 0,10 1 0,-4-1 0,1 0 0,2 2 0,0 1 0,-1-1 0,-3 0 0,-1 0 0,0 1 0,1-1 0,-1 0 0,0 0 221,1 0 1,-1 0 0,0 1-222,-1-1 0,-1 0 0,0 0 0,2-1 0,0-1 0,-1 0 0,-1 0 0,-1 0 0,3 0 0,-2-1 0,3 0 0,0 0 0,-3 1 0,1 0 0,-2 0 0,0 1 0,8-2 0,1 1 0,-7 1 1660,-8 2 1,-5 0-1661,17-1 3675,-25 1-3675,-9-1 1800,-10-6-1800,0-1 3333,4-2-3333,-3 0 778,6 0-778,-3 0 0,4-4 0,0 3 0,0-5 0,7 4 0,-5-4 0,11-1 0,-2-8 0,-2 5 0,0-4 0,-9 8 0,-8 4 0,-1 2 0</inkml:trace>
  <inkml:trace contextRef="#ctx0" brushRef="#br0" timeOffset="12512">4011 4497 24575,'3'-10'0,"2"5"0,19 0 0,14 0 0,-9 0 0,4-1 0,10-5 0,5-2 0,-11 4 0,1-1 0,1-1-1780,8-3 0,0-1 0,2 1 1780,1 2 0,1 1 0,1 0 0,-11 2 0,0-1 0,1 1 0,0 0 0,1 2 0,0 0 0,0 1 0,1 0-619,-2 1 1,-1 0 0,1 0 0,0 0 618,1 1 0,1-1 0,-1 0 0,0 1 0,0-1 0,0 1 0,0-1 0,1 0 0,2 0 0,1 0 0,0 0 0,0 0 0,1 0 0,0 0 0,-1 0 0,1 0 0,1 0 0,1-1 0,-1 2 0,-1 0 0,0 1 0,-1 1 0,0 1 0,-1 0 0,-2-1 0,0 0 0,-1 0 0,1 2 0,11 1 0,1 1 0,-1 0 0,-2 0 0,-1 1 0,0-1-854,-1 2 0,-1 0 1,0 1 853,1-1 0,-1 0 0,1 0 0,-1 1 0,1-1 0,-1 0 0,-4-1 0,0-1 0,0 0-528,-1 0 0,0 0 0,-1 0 528,-3-2 0,-1 0 0,0 0 0,-1 0 0,-1 0 0,0 0 509,15-1 0,0 2-509,-4 1 0,0 1 0,0-3 0,0 1 0,-3 4 0,1 0 0,2-2 0,0 0 0,-3 3 0,-1 0 0,-3-1 0,0 1 1378,0 2 0,-1 0-1378,-2-2 0,-1 0 0,0 4 0,0 1 1558,-3-5 1,0-1-1559,-1 3 0,0 0 0,-6-4 0,-1 1 0,26 9 0,-13-4 2864,6 8-2864,-19-10 2203,17 1-2203,-17-3 0,12-5 0,-8 3 0,-5-4 0,-6 0 0,-8 0 0,-3 0 0,0-2 0,4-1 0,0-3 0,11 0 0,1-1 0,0 2 0,-4 0 0,-9 2 0,-3 0 0,0-1 0,0 2 0,0-1 0,0 1 0,-4 6 0,-1-3 0,-4 3 0</inkml:trace>
  <inkml:trace contextRef="#ctx0" brushRef="#br0" timeOffset="30248">17129 8799 8191,'-21'5'0,"14"-2"5063,17-1-5063,18-3 0,7-3 0,13 1 0,6-1-229,-6 0 0,3-1 0,1 1 229,-11 2 0,2 1 0,-1-1 0,0 0 0,12-2 0,0 0 0,-1 1 662,-4 4 1,0 1 0,-4-1-663,0-2 0,-4 1 0,14 8 1295,-44-2 0,-8-3 0,-7-1 1</inkml:trace>
  <inkml:trace contextRef="#ctx0" brushRef="#br0" timeOffset="31088">16524 10278 8191,'3'7'0,"1"0"5063,10 1-5063,19 1 0,-2-5 0,6-3-87,-2 0 1,3-2 0,2 0 86,12-2 0,4-2 0,2 0 0,-14 0 0,1 0 0,2-1 0,1 1 0,1-1-262,-3 0 1,1 1-1,0-1 1,2 0-1,0 0 1,0 0 261,4 0 0,1 0 0,1 0 0,0 0 0,-1 0 0,1 1 0,-2 0 0,1 0 0,-1 0 0,1 0 0,-1 1 0,-1 0 43,-3 1 1,0 0-1,-1 1 1,0 0-1,-2 0 1,-1 0-44,12 1 0,-3 1 0,-1 0 0,-4 1-9,3 1 1,-4 2 0,-5 0 8,-3 0 0,-9 2 1887,-7 8-1887,-25-11 4683,-8-1-4683,4-7 6276,1-2-6276,4-2 0,0 4 0,0 1 0</inkml:trace>
  <inkml:trace contextRef="#ctx0" brushRef="#br0" timeOffset="56204">18313 5442 24575,'-12'-13'0,"2"1"0,2-1 0,3 0 0,-8-11 0,1 8 0,-5-5 0,0 12 0,-7 7 0,-8 9 0,2 15 0,0 7 0,6-1 0,2 4-956,-6 15 1,6 3 955,13-8 0,6 0-315,7-4-1,7-4 316,4-9 0,6-6 0,7-5 0,3-9 0,4-12 0,2-8 0,3-6 0,-1-6 0,-2-12 0,-2-5-962,-12 11 1,-1-1 0,-2-2 961,-3-1 0,-3-1 0,-2-3 0,-3-12 0,-3-3 0,-2 3 0,-1 0 0,-2 2 0,-2-12 0,-6 20 0,-3 42 0,12 38 0,-4-4 0,1 4 0,5 1 0,1 0 775,-4 1 0,0-2-775,3-4 0,1-3 0,1 17 145,1-20 1,-1-19 0,-4-4 0</inkml:trace>
  <inkml:trace contextRef="#ctx0" brushRef="#br0" timeOffset="56381">18630 5188 8191,'-5'12'0,"2"15"4174,5 6-4174,0-4 0,2 2 2886,9 19-2886,-2 3 457,1-14 1,-7-22-1,-2-2 1</inkml:trace>
  <inkml:trace contextRef="#ctx0" brushRef="#br0" timeOffset="56539">18738 5090 8191,'-17'-23'0,"0"5"5063,4 12-5063,9 11 704,9 2 1,2 2-1,1-4 1</inkml:trace>
  <inkml:trace contextRef="#ctx0" brushRef="#br0" timeOffset="56808">18799 5118 24575,'17'22'0,"-3"2"0,0 2 0,10 14 0,-8-11 0,-2-1 0,-2 4 0,0-14 0,4-27 0,5-20 0,-6-1 0,1-4-1221,2-2 0,1-1 1221,1-3 0,0 1 165,-1 8 0,0 3-165,7-7 0,-13 18 0,-9 15 0</inkml:trace>
  <inkml:trace contextRef="#ctx0" brushRef="#br0" timeOffset="57114">19137 5039 24575,'9'3'0,"3"-2"0,-2-7 0,3-2 0,-6-1 0,-3-4 0,-9 7 0,-5 4 0,-12 24 0,2 15 0,12-10 0,2 1 0,0 20 0,14-14 0,25-24 0,9-22 0,-9 2 0,2-3 0,-2-5 0,-1-1 0,9 0 0,-12 0 0</inkml:trace>
  <inkml:trace contextRef="#ctx0" brushRef="#br0" timeOffset="57272">19470 5051 8191,'9'4'0,"-3"1"5063,-6 14-5063,-6 2 2818,5 5-2818,5-13 1719,6-27-1719,7-8 6784,5-18-6784,9 9 0,8 3 0,-13 13 0,-6 7 0</inkml:trace>
  <inkml:trace contextRef="#ctx0" brushRef="#br0" timeOffset="58049">19819 5020 8191,'-9'-2'0,"2"-3"5063,0-2-5063,-3-4 2818,2 8-2818,-12 8 1719,9 3-1719,0 12 6784,14-12-6784,7 0 0,7-5 0,13-7 0,-3 6 0,2 2 0,-9 23 0,-23 13 0,-2-14 0,-2 2 0,-4 2 0,-4 2 0,-4-1 0,-3 1 0,1-2 0,3 0 0,-1-1 0,-8 8 0,2-6 0,12-17 0,11-19 0,13-30 0,9-11 0,0 13 0,2-3-142,2-5 1,1-5-1,2 5 142,8-1 0,1 6 0,-7 4 0,-3 4 0,8-3 0,-27 17 0,-10 10 0,-4 9 0,7 5 0,3 1 0,10-3 425,7-13-425,6-4 0,12-8 0,-4 1 0,-6 4 0,-11 12 0,-14 3 0,-3 14 0,-6-4 0,3 1 0,5-10 0,4-9 0,4-8 0,9-13 0,-1 3 0,2 4 0,-4 16 0,-11 16 0,5 2 0,-8 1 0,15-9 0,-5-5 0,1 0 0,-5-5 0</inkml:trace>
  <inkml:trace contextRef="#ctx0" brushRef="#br0" timeOffset="58234">20321 4924 24575,'29'-12'0,"14"-5"0,-8 4 0,4-1 0,-23 7 0,-9 4 0</inkml:trace>
  <inkml:trace contextRef="#ctx0" brushRef="#br0" timeOffset="58405">20428 4734 8191,'-5'6'0,"1"11"5063,8 12-5063,-3-1 0,-1 3 0,2 7 0,0 2 1408,-4 10 1,-1 0-1409,2-6 0,1-2 0,-3-6 0,0-4 0,3 3 0,0-20 0,0-11 0</inkml:trace>
  <inkml:trace contextRef="#ctx0" brushRef="#br0" timeOffset="61856">18143 6056 10848,'2'5'0,"-3"5"5007,8 8-5007,-6 7 2389,3 14-2389,-4-6 1370,-3-1-1370,2-12 4961,-1-7-4961,2-12 0,2-6 0,7-22 0,0-13 0,0 13 0,1-1 0,-5 0 0,1 1 0,9-13 0,2 17 0,-2 15 0,3 8 0,-2 0 0,-6 0 0,2-2 0,-7 1 0,-1-1 0</inkml:trace>
  <inkml:trace contextRef="#ctx0" brushRef="#br0" timeOffset="62212">18324 6077 8191,'12'1'0,"4"-1"5063,22-9-5063,-11 2 2818,0 0-2818,-21-4 1719,-11 2-1719,-7-2 6784,-2 10-6784,1 4 0,3 9 0,1 8 0,7 6 0,4-1 0,11-4 0,14-12 0,3-8 0,1-2 0,2 0 0,15-3 0</inkml:trace>
  <inkml:trace contextRef="#ctx0" brushRef="#br0" timeOffset="62595">18764 6009 8191,'-14'-6'0,"-2"-2"5063,2 12-5063,-8 11 2818,7 7-2818,2 12 1719,11-12-1719,7-5 6784,12-20-6784,7-13 0,7-16 0,1-11 0,-19 17 0,-2-1 0,0 0 0,-2-1-369,-3-2 1,-2-1 368,-1-1 0,-2 2 0,-3-11 0,-6 26 0,8 38 0,-3 5 0,0 5 0,9 6 0,3 0 0,-4 1 0,2-2 0,1-6 0,3-2 0,10 11 737,-7-22-737,5-10 0,-13-8 0,2-4 0</inkml:trace>
  <inkml:trace contextRef="#ctx0" brushRef="#br0" timeOffset="62924">19421 5872 8191,'-9'2'0,"8"-2"5063,25-9-5063,21 0 0,-8-2 0,2 1 955,0 3 1,0 2-956,-3-1 0,-2 0 1822,19-2-1822,-25 7 0,-13-3 0,-11 4 0</inkml:trace>
  <inkml:trace contextRef="#ctx0" brushRef="#br0" timeOffset="63179">19734 5721 8191,'-7'9'0,"23"0"5063,8 0-5063,23 0 2818,-7 0-2818,-8-1 1719,-14 3-1719,-12-2 6784,-6 7-6784,-8-3 0,0 1 0,-2-2 0,5-7 0,1-1 0</inkml:trace>
  <inkml:trace contextRef="#ctx0" brushRef="#br0" timeOffset="63845">20226 5522 24575,'3'23'0,"-2"9"0,3 15 0,-8 1 0,3 5 0,-3-13 0,4-12 0,2-8 0,7-25 0,3 1 0,6-12 0,-4 10 0,2 6 0,-10 9 0,2 5 0,-8 3 0,-3 1 0,0-5 0,-2 0 0,-5-6 0,2-23 0,-1-8 0,5-1 0,4 4 0</inkml:trace>
  <inkml:trace contextRef="#ctx0" brushRef="#br0" timeOffset="64196">20454 5518 24575,'6'31'0,"-3"6"0,5 3 0,-4 1 0,5-3 0,-3-16 0,0-3 0,1-10 0,3-4 0,0-3 0,-1-3 0,-5-1 0</inkml:trace>
  <inkml:trace contextRef="#ctx0" brushRef="#br0" timeOffset="65067">20632 5626 8191,'-5'4'0,"1"1"5063,7 8-5063,-2 7 2818,1-5-2818,0 4 1719,6-12-1719,0-4 6784,11-12-6784,-2-6 0,2-6 0,5-12 0,-9 6 0,1-1 0,-10 20 0,-8 13 0,-1 12 0,3-3 0,14-2 0,-1-10 0,11-4 0,-7-7 0,3-8 0,10-21 0,-11 5 0,-3-5 0,-17 25 0,-8 13 0,4 17 0,1-2 0,6 9 0,6-10 0,18-1 0,14-7 0,-11-5 0,3-2 0,0-2 0,-1 0 0,17-3 0,-17-3 0,-24 4 0,-10-4 0,-2 0 0,-2 0 0,3 8 0,1 2 0,1 8 0,2-4 0,0-1 0</inkml:trace>
  <inkml:trace contextRef="#ctx0" brushRef="#br0" timeOffset="125025">9523 12689 8191,'-25'4'0,"1"3"5063,42-7-5063,8-2 0,14 0 0,8-2 0,4-4 0,4-2 507,-7 4 0,4-1 0,9 0-507,-18 3 0,6-1 0,5 0 0,1 0 0,2 0 0,-1 0 0,-2 0 0,-5 1-122,1 1 0,-3 0 0,-2 0 0,0 1 0,3-1 0,2 0 122,-3 0 0,3-1 0,3 0 0,1 0 0,0 0 0,-1 1 0,-1 0 0,-4 0 0,-4 1 185,5 1 1,-3 1 0,-4 0 0,0 0 0,0 0-186,7-2 0,0 1 0,-1-1 0,-2 1 0,6-1 0,-2 0 0,-3 0-221,9 0 1,-7-1 220,-17 0 0,-6 0 936,-7-6-936,-9 10 0,-12-4 0,5 5 0</inkml:trace>
  <inkml:trace contextRef="#ctx0" brushRef="#br0" timeOffset="129065">3972 12385 8191,'-2'-2'0,"7"14"5063,-9 12-5063,12 23 0,-4-14 0,-1 2 0,-1 6 0,1 2 0,1-6 0,0 0 0,-1 2 23,-3 4 1,-2 0 0,0 1-24,1 3 0,1 1 0,-1 1 0,-2 3 0,-1 1 0,-1 0 0,0-12 0,0 1 0,0-1 0,1 1 0,0 1 0,1 1 0,0-1 0,-1 1-159,-2 3 0,-1 0 1,1 0-1,0 0 159,2-2 0,1-2 0,0 1 0,-1 0 0,-2 1 0,0 0 0,-1 0 0,1 0 0,1-3 0,1-1 0,-1 1 0,-1-1 1162,-2 12 0,-1 0 0,1 0-1162,1-2 0,1 0 0,-1-2 0,0-3 0,-1 0 0,0-2-597,1-3 0,1 0 1,0-2 596,0 0 0,0-1 0,0-2 0,-3 12 0,1-3 927,4-5 1,1-3-928,-4 9 3774,4-19-3774,0-15 1017,-1-3-1017,2 0 2946,-1 0-2946,1 0 597,6-2-597,5-5 0,1-5 0,12-4 0,0-1 0,16-1 0,9 0 0,-17 4 0,1 0 0,7-1 0,1 1 0,6 2 0,1 0-1350,3 0 0,2 1 1350,-12 3 0,1 1 0,0 0 0,1-1 0,0-1 0,0 1 0,2 2 0,0 1 0,0 0 0,3-3 0,0-1 0,4 0 0,-1 1 0,3 1 0,1 0 0,-2-2 0,3-1 0,-2-1 0,3 0 0,-4 1 0,4 1 0,-1 0 0,-4-1 0,-3 0 0,-2-2 0,-1 2 0,1 0 0,1 1 0,-1 1-982,0 0 0,1 1 1,-1 0 981,-1 0 0,-1 0 0,0 1 0,-1 0 0,1 2 0,-1-1 0,-1 2 0,0 0 0,-1 0 0,-2-3 0,0-1 0,0 1-80,2 2 0,0 1 0,0-1 80,11-1 0,-1-2 0,-1 1 0,0 1 0,-7 1 0,-1 0 0,-9-3 0,-1 1 0,4 7 0,-3 0 0,4 0 2216,1 8-2216,-23-13 3338,-2 0-3338,-9-7 82,-3 1 1,-3-3 0,-1 2 0</inkml:trace>
  <inkml:trace contextRef="#ctx0" brushRef="#br0" timeOffset="131050">4292 14612 24575,'-5'0'0,"0"4"0,2 9 0,8-2 0,1-6 0,6-7 0,-5-3 0,-2-7 0,-3 2 0,-10-4 0,-1 14 0,-3 0 0,4 10 0,14-3 0,-3-6 0,7-3 0,-7-3 0,-1 0 0</inkml:trace>
  <inkml:trace contextRef="#ctx0" brushRef="#br0" timeOffset="131564">4643 14212 8191,'-13'-5'0,"0"3"5063,-1-1-5063,1 5 2818,6 3-2818,-1 1 1719,5 3-1719,3-4 6784,5-1-6784,2-8 0,-3-1 0,-6 0 0,-1 5 0,-3 5 0,3 4 0,5-4 0,4-8 0,-1-3 0,-4-7 0,-2 8 0,-3 1 0</inkml:trace>
  <inkml:trace contextRef="#ctx0" brushRef="#br0" timeOffset="132153">4629 13905 8191,'-4'-13'0,"-1"4"5063,-4 5-5063,-4 9 2818,5 4-2818,-2 2 1719,11-5-1719,2-6 6784,4-7-6784,-1-2 0,-10 0 0,-3 9 0,-3 1 0,6 3 0,3-2 0,0 3 0,-3 2 0,-2 2 0,4-1 0</inkml:trace>
  <inkml:trace contextRef="#ctx0" brushRef="#br0" timeOffset="132590">4901 14078 8191,'-10'-13'0,"1"5"5063,-1 2-5063,1 9 2818,4 4-2818,8-2 1719,3-3-1719,5-7 6784,-7-2-6784,-6 2 0,-5 13 0,3-1 0,2 9 0,9-13 0,2-1 0,-4-9 0,-1 4 0,-4-1 0</inkml:trace>
  <inkml:trace contextRef="#ctx0" brushRef="#br0" timeOffset="133130">5058 13567 8191,'-13'-8'0,"0"2"5063,4 6-5063,1 8 2818,6 0-2818,7-2 1719,3-6-1719,1-8 6784,-5-1-6784,-8 0 0,-1 6 0,-8 2 0,5 7 0,0 2 0,10-1 0,3-7 0,0-3 0,-1-2 0,-4 1 0</inkml:trace>
  <inkml:trace contextRef="#ctx0" brushRef="#br0" timeOffset="133605">5464 13456 24575,'-7'-8'0,"0"4"0,0 9 0,1 2 0,1 2 0,10-4 0,-1-3 0,7-7 0,-7-2 0,-2-2 0,-10 4 0,3 5 0,-6 5 0,4 4 0,7 0 0,2-6 0,9-5 0,-3-5 0,2-3 0,-10 1 0,2 4 0,-4 1 0</inkml:trace>
  <inkml:trace contextRef="#ctx0" brushRef="#br0" timeOffset="134241">5225 13001 24575,'-9'-3'0,"2"5"0,5 7 0,3 0 0,6-2 0,-4-7 0,3-8 0,-6-1 0,-2 2 0,-3 7 0,-3 6 0,6 4 0,4-5 0,3-6 0,-5-8 0,1 4 0,-5 1 0</inkml:trace>
  <inkml:trace contextRef="#ctx0" brushRef="#br0" timeOffset="134809">5628 12796 8191,'-14'-6'0,"2"3"5063,3-1-5063,2 8 2818,5 2-2818,8 0 1719,2 0-1719,3-11 6784,-3-2-6784,-5-2 0,-3 0 0,-15 8 0,2 5 0,-4 6 0,11 2 0,8-5 0,-1-2 0,3-3 0</inkml:trace>
  <inkml:trace contextRef="#ctx0" brushRef="#br0" timeOffset="135255">5921 12972 8191,'-8'-8'0,"-2"2"5063,-3 5-5063,1 3 2818,12 1-2818,7-2 1719,2-3-1719,8-4 6784,-10 0-6784,-6 7 0,-3 0 0,-8 9 0,7-1 0,5-2 0,-1-2 0,3-3 0</inkml:trace>
  <inkml:trace contextRef="#ctx0" brushRef="#br0" timeOffset="136515">5935 12446 24575,'-11'4'0,"-1"1"0,9 7 0,3-4 0,5 0 0,4-8 0,3-5 0,-1-6 0,0 0 0,-5-2 0,-6 4 0,-5 2 0,-2 5 0,-2 4 0,2 5 0,0 2 0,7 0 0,2-6 0,3-4 0,-2-6 0,-6 4 0,0 0 0,-1 5 0</inkml:trace>
  <inkml:trace contextRef="#ctx0" brushRef="#br0" timeOffset="137172">6205 12516 24575,'-10'8'0,"9"-2"0,4 0 0,7-7 0,-1-6 0,-13-1 0,-5 8 0,-3 3 0,8 3 0,3-2 0,5-4 0</inkml:trace>
  <inkml:trace contextRef="#ctx0" brushRef="#br0" timeOffset="137915">5976 12044 24575,'-3'7'0,"3"0"0,8 0 0,0-4 0,5-3 0,-4-7 0,-6 0 0,-4 4 0,-4 7 0,4 2 0,7 2 0,0-6 0,2-2 0</inkml:trace>
  <inkml:trace contextRef="#ctx0" brushRef="#br0" timeOffset="138381">6210 12054 8191,'-7'1'0,"4"2"5063,3 4-5063,5-2 2818,4-5-2818,0-5 1719,-2-2-1719,-7 0 6784,-3 5-6784,-9 5 0,2 4 0,1 3 0,13-2 0,5-6 0,5-2 0,-6-3 0,-4 1 0</inkml:trace>
  <inkml:trace contextRef="#ctx0" brushRef="#br0" timeOffset="138868">6636 12254 8191,'-14'-2'0,"2"-1"5063,3-1-5063,8-3 2818,2 0-2818,8-6 1719,-8 5-1719,-2 2 6784,-12 9-6784,7 4 0,0 3 0,7-5 0,1-1 0</inkml:trace>
  <inkml:trace contextRef="#ctx0" brushRef="#br0" timeOffset="140683">4582 14658 24575,'-5'-4'0,"9"-1"0,2 9 0,7-6 0,-6-2 0,-7-1 0,-3 4 0,2-4 0,2 4 0,4-4 0,-1 1 0</inkml:trace>
  <inkml:trace contextRef="#ctx0" brushRef="#br0" timeOffset="141180">4677 13534 8191,'-6'-5'0,"-1"-1"0,2 6 0,1-2 0</inkml:trace>
  <inkml:trace contextRef="#ctx0" brushRef="#br0" timeOffset="143265">4649 13410 11088,'-2'6'0,"2"1"4974,2 2-4974,1 0 2347,-3 0-2347,3-2 1341,-6 2-1341,5-2 4825,-1-2-4825,6-2 0,3-7 0,-4 7 0,-4-2 0,-5 8 0,3 0 0,5-4 0,1-3 0,3-6 0,-4-3 0,-5-2 0,-5 4 0,-4 3 0,4 2 0,1 2 0</inkml:trace>
  <inkml:trace contextRef="#ctx0" brushRef="#br0" timeOffset="155588">4934 15593 8191,'16'6'0,"2"6"2302,6 0 0,4 1-2302,-5 4 0,0 0 0,2 0 0,-1 1 0,0 4 0,-2 1 0,6 14 2873,-3-3-2873,-17-4 443,-3-15 1,-5 0 0,0-11 0</inkml:trace>
  <inkml:trace contextRef="#ctx0" brushRef="#br0" timeOffset="155789">5217 15607 8191,'-17'-3'0,"3"2"5063,1 6-5063,-2 8 0,-9 10 0,8 1 0,-3 3 0,-4 2 0,-1 3 0,-1 4 0,-1 1 0,4-6 0,0-3 0,-5 6 0,15-18 0</inkml:trace>
  <inkml:trace contextRef="#ctx0" brushRef="#br0" timeOffset="157225">3022 13679 8191,'-10'-1'0,"2"14"5063,3 0-5063,1 11 2818,8-1-2818,-1-8 1719,5 3-1719,-1-16 6784,5-6-6784,5-10 0,5-14 0,-1-2 0,-2-15 0,-9 18 0,-5 0 0,1 33 0,-1 20 0,0 3 0,0 4 0,-1 5 0,-2 2-1182,-1 8 1,-2 2 1181,-2 0 0,-1-1 0,-1 2 0,-2-2 0,-2-3 0,-3-1 0,2-2 0,-3-3 0,-2-7 0,-1-3 0,3-1 0,-4-2 0,-7-4 0,-2-5 0,-10-1 0,6-14 0,-1-9 0,7-15 0,2-8-239,-4-10 0,1-5 239,6 6 0,1-3 0,1 4 0,3 1 0,1 3 0,2 3 0,0-1 0</inkml:trace>
  <inkml:trace contextRef="#ctx0" brushRef="#br0" timeOffset="179916">25489 11547 8191,'0'-9'0,"-2"0"5063,-3 2-5063,-2 0 2818,-12-2-2818,-3 2 0,-6-2 0,-3 1 0,-21-2 859,12 2 1,-2 2-860,10 3 0,1 0 0,-9-2 0,-1 0 3142,-1 4 1,-1 1-3143,-9-5 0,-2-1-1162,14 4 0,0-1 0,-2 1 1162,-2 0 0,-1 0 0,-2 0 0,-4-2 0,-2-1 0,-1 2 0,11 2 0,0 2 0,-1-1 0,0-1 0,0-3 0,0 0 0,-1-1 0,2 1-1086,-13 1 1,0 1 0,2-2 1085,5-1 0,1-1 0,2-1 0,3 1 0,1 0 0,-1 1-775,-2 0 1,0 1-1,0-1 775,2-2 0,-1-2 0,0 2 0,-3 0 0,-1 1 0,-6-1 0,9 1 0,-5-1 0,-2 0 0,-2-1 0,3 1 0,4 0 0,-4-1 0,4 1 0,-1 0 0,-3-1 0,3 1 0,-5-2 0,-1 0 0,0 1 0,2 0 0,6 1 0,-11-1 0,6 2 0,1-1 0,2-3 0,0 0 0,0 1 0,0 1 0,1 2 0,-1 0 0,0 0 0,0 0 0,1-1 0,1-1 0,0 0 0,0 0 0,-3 3 0,-2 1 0,2-1 0,0-2 0,1-2 0,0 2 0,-2 1 0,0 2 0,-1 0 0,-2-1 0,1 1 0,-1 0 0,2 0 0,0 0 0,0 1 0,-1 2 0,-1 0 0,0 1 0,5 0 0,0 0 0,0 0 0,-2 2 0,0 0 0,0 1 0,2 1 0,0 0 0,0 1 0,0 0 0,0 1 0,-1 1 0,-1-1 0,0 0 0,1 1 0,0 1 0,1 1 0,0-1 0,-2 0 0,0 1 0,-1-1 0,0 2 0,-1 1 0,-3-1 0,13-2 0,-3-1 0,0 0 0,0 1 0,2 0-859,-2 2 1,3 0 0,-1 0 0,-2 0 858,-8-1 0,-4 1 0,1-1 0,4 0 0,2 2 0,3 0 0,-1-2 382,1-2 0,-1-1 0,1 0-382,1 2 0,1 0 0,-1 0 0,-1-2 0,-1 1 0,1-1 81,0 1 0,2-1 1,-1 0-82,0 1 0,0-1 0,1-1 0,4-2 0,1-1 0,0 0 0,-14 2 0,2-3 944,6-3 1,1 0-945,3 2 0,1-2 0,-8-4 0,1-2 2665,10 5 0,1 0-2665,-5-4 0,1-1 0,11 1 0,1-1-130,-2 3 0,0-1 130,-3-2 0,-2 1 0,-1 4 0,-2 0 0,-2-2 0,-1 0 0,0 4 0,-1 1 0,-5-3 0,-2 1 0,1 1 0,-1 2 0,-3-1 0,-1 0 0,5 0 0,-1 0 0,-2 0 0,-1 0 0,3 0 0,1 0 630,-1-1 0,0 2-630,1 1 0,0 1 0,0-3 0,0 1 0,3 4 0,-1 0 0,-5-2 0,-1 1 0,7 1 0,-1 1 0,-2-3 0,0 0 0,4 3 0,-1-1 0,-3-5 0,0 1 0,2 4 0,1 0-603,0-4 0,1-1 603,3 5 0,1 0 0,-1-2 0,1 0 0,2 2 0,0 1 0,-3 2 0,1 0 0,8 0 0,2 0 0,1-1 0,1 2 0,-12 7 1074,3-3-1074,9 5 2076,7-7-2076,5 6 1445,6-1-1445,5 2 0,3-1 0,3 6 0,6-1 0,-1 16 0,4 15 0,-3-20 0,-1 4-426,-4 12 0,-2 7 1,1-2 425,2-11 0,0-1 0,-2 2-936,-2 2 1,-1 3 0,0 0 0,0-3 935,2 1 0,2-2 0,-2-1 0,-2 4 0,-2-1 0,2 1 0,0 2 0,1 0 0,0 1 0,-1 2 0,1 0 0,-1 1-937,0-12 1,-2 2 0,0-1-1,1 0 937,2 1 0,0 0 0,1-1 0,-2 1 0,-3-1 0,0 1 0,-1 0 0,1-1 0,2 0 0,1 0 0,0 0 0,-1 1-103,-1 6 0,0 2 1,1 1-1,0-2 103,1-1 0,2 0 0,-1-1 0,1-1 0,-1-1 0,1 1 0,0-2 0,-1-2 0,1 8 0,-1-3 0,0-3-189,2 1 1,-1-3 188,-4 2 0,0-2 0,2-5 0,0 0 1011,0 0 1,-1-2-1012,0-5 0,-1-2 4140,4 16-4140,-3-14 622,4-12-622,0-7 1830,-2-4-1830,2 3 937,-2-2-937,2 3 0,0-1 0,0-2 0,0 3 0,2-4 0,0 0 0,3 3 0,7 16 0,-3 6 0,5 7 0,0 4 0,-5-5 0,5 13 0,-6-23 0,-1 1 0,1 3 0,1 2 0,2 0 0,2 2 0,-1-2 0,2 4 0,1-2-840,5 15 1,2-4 839,-5-19 0,1-3-409,2 2 1,2-1 408,1-3 0,1-3 0,1 0 0,1-3 0,4-2 0,2-3 0,2 2 0,1-2 0,7 1 0,1-1-889,2 3 0,1 0 889,3 1 0,0-1 0,-14-5 0,0 0 0,1-1 0,2 0 0,0-1 0,1 0-950,1 0 0,0 0 0,1-1 950,-1 0 0,1-1 0,-1 0 0,3-2 0,-1 0 0,1 0 0,0 2 0,0 1 0,1-2 0,4-4 0,2-1 0,1 1 0,-10 1 0,0 1 0,1 0 0,0-2 0,3-3 0,0-1 0,1-1 0,1 0 0,4 2 0,1 0 0,1 0 0,0-1 0,-8-1 0,0-1 0,0 1 0,0-1 0,1-1 0,1 1 0,0-1 0,0 0 0,0 0 0,1 0-671,1 1 1,1 0-1,0 0 1,-1 0 0,0 0 670,-1 0 0,-2 0 0,1 0 0,0 1 0,0 0 0,0 0 0,1 0 0,0 1 0,0 0 0,0 1 0,-2-1 0,-1 1 0,1 0 0,1 0 0,3 1-430,-3 0 0,2 0 0,2 1 0,1 0 0,-1 0 0,-1 0 0,-2 0 430,5-1 0,-3 1 0,-1-1 0,1 1 0,2 0 0,2 1 0,2 0 0,2 1 0,-1-1 0,-2 0 0,-4 1-353,6-1 0,-5 0 0,-1 0 1,0 1 352,1 0 0,-1 1 0,0 0 0,0 0 0,-2 0 0,0 0 0,0 0 0,0 0 0,-1 0 0,1 0 0,0 0 0,-1 0 0,-2 1 0,-1 1 0,1-1 0,0 0-104,1-2 1,0-1 0,0 0 0,-1 1 103,-2 0 0,0 2 0,-1-2 0,1 0 0,0-1 0,1-1 0,0-1 0,0 1 0,0-1 0,1 1 0,-1-1 0,0 0 0,1 0 0,-1-1 0,1-1 0,0 1 0,0 0 0,-1 0 0,2 0 0,3 0 0,1 1 0,3 0 0,2 0 0,-1 0 0,-3 1 0,-2-1 0,-2 1 0,0 0 0,2 0 0,0 0 0,4 1 0,0-1 0,-1 1 0,-4 0 242,9 1 1,-4 0-1,0 0-242,-11 0 0,0-1 0,0 0 0,1 0 0,-3-1 0,1 0 0,0-1 0,0 1 0,3 1 0,0 0 0,0 1 0,0-2 0,-3-1 0,-1-2 0,1 1 0,0 1 0,3 2 0,0 0 0,0 0 0,0 0 0,9-3 0,-1 0 0,1 1 0,-12 1 0,2 2 0,-1-1 0,-1-1 0,9-1 0,0-1 0,0 1 0,3 1 0,1 0 0,0-1 0,0 0 0,0-1 0,1-1 0,-13 1 0,1-2 0,0 1 0,0-1 155,0-1 0,2 0 0,-1 0 0,1-1-155,2-2 0,1 0 0,0-1 0,-1 0 0,-2-1 0,0 0 0,0-1 0,0 0 0,2 0 0,-1 0 0,0-1 0,-1-1 260,8-3 1,-1 0 0,-1-1-261,-3 2 0,-1 1 0,-2-2 437,-6 1 1,-2-1-1,-1 0-437,12-3 0,0-1 771,-12 3 1,1-1 0,-3 0-772,-2-1 0,0 0 0,9-3 0,-5 2 0,-13-1 3859,-5 9-3859,-10 10 3568,4 4-3568,-3 3 2030,6 1-2030,-6-5 97,2 1-97,1-1 0,-3 0 0,6-1 0,-3 1 0,11-2 0,-5-1 0,4-4 0,-6-1 0,-3-3 0,-2 1 0,-2-10 0,2-4 0,1-8 0,5-10 0,0-7-496,-8 19 1,-1-1 495,-1-3 0,0 0 0,2 1 0,0-1 0,-5-3 0,1 0 0,4-1 0,0 0 0,-1-3 0,-1 0 0,3-3 0,0-1 0,0-3 0,1-2 0,2-5 0,1-2 0,-5 18 0,0 0 0,0 0 0,0-4 0,0 0 0,1 0-861,0 4 0,1 1 0,-1-1 861,-2-1 0,-1 0 0,0-2 0,2-12 0,0-1 0,-1 1 0,-2 11 0,-1 2 0,-1-2 0,0-13 0,-1-2 0,-1 3 0,0-3 0,-1 2 0,-1 13 0,-1 0 0,-1 0 0,1 2 0,0 0 0,0 0 0,0 0 0,0-1 0,0 1 0,0 0 0,0 0 0,0 1 0,1-13 0,-2 1 0,-3-1 0,-2 2 0,3 1 0,-1 2-601,-6 2 0,-1 2 601,3 2 0,-1 1 0,-4 0 0,-1 1 0,3 6 0,0-1 0,1-1 0,-1-2 399,-1-3 0,1 1-399,4-15 0,-1 21 0,0 3 2522,0-4-2522,-3 6 1456,-2 3-1456,-4 2 0,-2 1 0,-5-4 0,6 3 0,1 0 0,0-3 0,6-2 0,-4-14 0,7 7 0,-1-6 0,1 8 0,-1-8 0,1 5 0,-1-11 0,4 12 0,1-12 0,0 5 0,3 6 0,-7-3 0,7 18 0,-6-11 0,4 11 0,-7-4 0,2 5 0,-6-5 0,2 4 0,-19-15 0,20 22 0,-12-7 0</inkml:trace>
  <inkml:trace contextRef="#ctx0" brushRef="#br0" timeOffset="188999">4013 12308 24575,'-5'-14'0,"0"-2"0,1 6 0,1-3 0,-1 4 0,-1 0 0,2-4 0,-3 3 0,5-3 0,-3 4 0,4 0 0,-4 0 0,3 8 0,2 5 0,2 10 0,0 10 0,3 1 0,-5 7 0,3 6 0,-4-4 0,3 4 0,-2-6 0,3-7 0,-4-1 0,0-11 0,2 0 0,-2-8 0,2-1 0</inkml:trace>
  <inkml:trace contextRef="#ctx0" brushRef="#br0" timeOffset="201674">4671 16433 8191,'-6'-9'0,"-1"0"5063,-2 0-5063,0 2 2818,0 0-2818,-10 8 1719,3 3-1719,-5 8 6784,5 10-6784,9-6 0,1 4 0,14-12 0,17-4 0,15-1 0,8 1 0,-1 4 0,-20 12 0,-16 11 0,-17 16 0,-4-17 0,-1 1 0,-2 1 0,-1-1 0,-4 4 0,-1 0-861,-2-3 0,-1 0 861,1-2 0,-2-1-131,0-2 0,1-3 131,-8 5 0,9-15 0,22-34 0,19-24 0,1 12 0,3-3 0,5-9 0,2 0 0,7 4 0,1 1-935,-6-1 1,-1 0 934,0 8 0,-3 3 1527,5-14-1527,-13 15 256,-15 15-256,-8 6 0,-3 6 0,-3 8 2070,3 21-2070,28-4 0,9-8 0,22-15 0,-27-11 0,-1-4 0,14-4 0,-11-4 0,-9 9 0,-16 8 0,-1 23 0,-9 18 0,4 13 0,-2 4 0,1-20 0,10-10 0,-2-23 0,28-35 0,-9 2 0,12-6 0,-15 36 0,-6 12 0,1 12 0,-1-9 0,2-7 0,6-6 0,3-7 0,2-8 0,-6-1 0,-5-3 0,-11 3 0,-1 3 0,-12 3 0,0 14 0,-7 4 0,5 10 0,3 0 0,7-4 0,8-4 0,11-9 0,5-4 0,7-8 0,0 0 0,6-1 0,-18 5 0,0 3 0</inkml:trace>
  <inkml:trace contextRef="#ctx0" brushRef="#br0" timeOffset="202306">5901 16322 24575,'-3'45'0,"-7"-2"0,2-9 0,0 1 0,1-1 0,-2 0 0,-1-2 0,1-1 0,3-3 0,1-1 0,-8 11 0,9-18 0,2-25 0,15-22 0,-6-5 0,0-4-1578,11-9 0,2-3 1578,-9 12 0,-1 0 0,1 0 0,6-15 0,1 2 0,-2 10 0,0 6 0,5 0 0,1 25 0,-5 35 0,-1 7 0,2 13 0,0-7 0,-4 5 0,-3-12 0,-2 5 3156,-5-12-3156,0-3 0,-7-6 0,1-3 0,-5-4 0,4-5 0,-1-3 0</inkml:trace>
  <inkml:trace contextRef="#ctx0" brushRef="#br0" timeOffset="202504">5954 16425 8191,'5'2'0,"9"-3"4838,25-5-4838,-13 0 0,3-2 0,5 0 0,1-1 0,1 1 0,-2 0 0,14-3 0,-19 6 0,-21 5 0</inkml:trace>
  <inkml:trace contextRef="#ctx0" brushRef="#br0" timeOffset="207677">1411 13552 24575,'-27'-24'0,"3"5"0,-2 2 0,-20 3 0,16 7 0,-1 2 0,-20 14 0,23 9 0,13 2 0,10-3 0,6-3 0,14-2 0,7-7 0,23-6 0,3-5 0,-20 1 0,-1 0 0,13 2 0,-10 14 0,-21 22 0,-6-4 0,-4 4 0,-6 8 0,-3 2-1399,-1 4 1,-2-1 1398,-4 0 0,0-1 0,0-2 0,0-3-304,2-7 1,-1-3 303,2-3 0,0-4 0,-5 3 0,7-19 0,12-21 0,6-27 0,2 8 0,4-4 0,4-9 0,4-2 755,-5 14 0,1 0 0,1 0-755,1 1 0,0-1 0,0 2-101,8-10 0,-1 3 101,-6 3 0,-1 3 0,7-9 0,-21 47 0,-12 14 0,-7 35 0,6-21 432,19-10-432,1-21 0,29-27 0,-8-9 0,-9 8 0,1-1 0,-4 3 0,-1 3 909,7-4-909,-8 23 0,-14 35 0,-4 15 0,0 7 0,0-15 0,7-17 0,0-24 0,15-21 0,-2-12 0,4-12 0,-7 12 0,-6 19 0,-12 30 0,3 12 0,-6 5 0,11-14 0,3-15 0,16-14 0,-2-18 0,4-9 0,-9-9 0,-14 7 0,-5 14 0,-12 25 0,2 23 0,2 18 0,7 0 0,19-3 0,10-15 0,21-14 0,-1-13 0,-1-9 0,-15-1 0,-16 7 0,-9 3 0</inkml:trace>
  <inkml:trace contextRef="#ctx0" brushRef="#br0" timeOffset="208114">2244 13361 24575,'12'13'0,"4"14"0,-5 6 0,3 20 0,-9-4 0,0-3 0,-3-18 0,-2-9 0,4-18 0,-3 2 0,1-7 0</inkml:trace>
  <inkml:trace contextRef="#ctx0" brushRef="#br0" timeOffset="208532">2245 13347 8191,'0'-13'0,"13"4"5063,14-8-5063,13 3 2818,0 4-2818,-8 6 1719,-13 13-1719,-11 6 6784,-6 2-6784,-7 0 0,-1 0 0,-6 0 0,4-3 0,10-1 0,5-5 0,10 3 0,9 5 0,-11 0 0,2 19 0,-18-8 0,-12 18 0,-7-9 0,-6-1 0,0-5 0,5-12 0,7-2 0,3-17 0,9 3 0,-1-10 0</inkml:trace>
  <inkml:trace contextRef="#ctx0" brushRef="#br0" timeOffset="327692">26766 10290 8191,'-2'18'0,"0"26"2530,-1-10 0,1 4-2530,-1 9 0,-1 4 0,-1 2 0,-2 0 751,-1-5 1,0-2-752,2-2 0,0-5 1890,-2 8-1890,4-38 0,17-46 0,-6-5 0,0-8 1725,-3 11 1,1-3 0,-2-1-1726,1-8 0,-2-3 0,-2 1-1111,-3 2 1,-2 0 0,0 0 1110,1 2 0,-1 0 0,0 3 0,-1-10 0,0 10 1313,0 14-1313,16 52 0,0 28 0,2 8 0,3-19 0,2-1 0,3 10 0,5-10 0,2-23 0,3-11 0,5-8 0,1-8 460,2-7 1,-1-5-461,-1-4 0,-3-3 0,-9 4 0,-4 0 3851,5-20-3851,-16 21 0,-15 40 0,-1 25 0,-3-1 0,-1 4 0,6 1 0,3 3 0,1-5 0,1 2 0,0-3 0,3 2 0,1-2 0,2 5 0,1-5 0,2-11 0,-2-21 0,-2-2 0,-1-6 0</inkml:trace>
  <inkml:trace contextRef="#ctx0" brushRef="#br0" timeOffset="328011">27383 10303 8191,'-9'3'0,"6"3"5063,0 2-5063,5 25 2818,-2 9-2818,0-12 0,0 1 0,0 24 859,13-29 1,5-5-860,17-5 0,20-21 0,-11-29 0,-20-15 0,-15 1 0,-14-5 0,-13 10 0,-10 6 6784,4 15-6784,1 11 0,14 8 0,5 5 0</inkml:trace>
  <inkml:trace contextRef="#ctx0" brushRef="#br0" timeOffset="328212">27628 10269 8191,'-8'2'0,"37"-18"1844,-3 4 0,6-1-1844,11-2 0,1 1 1298,-7 2 1,-2 3-1299,17 3 0,-36 2 0,-9 4 0</inkml:trace>
  <inkml:trace contextRef="#ctx0" brushRef="#br0" timeOffset="328433">27830 9937 8191,'-24'-6'0,"6"1"5063,1 12-5063,14 22 0,3 0 0,2 4 676,5 9 1,1 2-677,-5-7 0,-1 1 0,1 0 0,3 13 0,-1-1 0,-1-2 0,-2-4 1907,0 11-1907,3-22 1538,2-23 0,-2-5 0,-1-3 0</inkml:trace>
  <inkml:trace contextRef="#ctx0" brushRef="#br0" timeOffset="328576">28036 10340 8191,'-10'18'0,"4"10"5063,-8-3-5063,11 2 704,5-17 1,1-5-1,1-3 1</inkml:trace>
  <inkml:trace contextRef="#ctx0" brushRef="#br0" timeOffset="328691">28045 10138 8191,'-17'-9'0,"7"4"0,3 2 0</inkml:trace>
  <inkml:trace contextRef="#ctx0" brushRef="#br0" timeOffset="328927">28163 10262 8191,'-2'14'0,"8"6"5063,-1-6-5063,8 4 2818,-5-6-2818,0-7 1719,7-17-1719,0-7 0,12-28 1356,-7 26 1,0 1 0,1-12 0,8 13 0</inkml:trace>
  <inkml:trace contextRef="#ctx0" brushRef="#br0" timeOffset="329301">28613 10156 8191,'-7'-7'0,"4"-4"5063,-1 1-5063,-4 4 2818,-1 5-2818,-18 20 1719,3 4-1719,-8 19 6784,16-13-6784,4-2 0,19-16 0,9-10 0,16-12 0,-2-6 0,4-9 0,-17 8 0,-5 21 0,-6 0 0,-4 17 0,15-12 0,3-3 0,5-2 0,-9-3 0,-8 0 0</inkml:trace>
  <inkml:trace contextRef="#ctx0" brushRef="#br0" timeOffset="329452">28713 10213 8191,'13'-7'0,"14"-2"1985,4-2 1,4 0-1986,0 2 0,1 2 0,0-2 0,-2 2 0,5 1 0,-18 2 0</inkml:trace>
  <inkml:trace contextRef="#ctx0" brushRef="#br0" timeOffset="329667">28956 9938 8191,'2'12'0,"1"10"1966,-1 6 1,0 4-1967,-1 6 0,-3 2 0,-5 12 0,-4 2 0,4-16 0,-2 1 0,0-1 0,-7 13 0,2-1 0,5-7 0,3-3 0,3 7 0,8-25 0,0-14 0</inkml:trace>
  <inkml:trace contextRef="#ctx0" brushRef="#br0" timeOffset="329817">29147 10376 8191,'-8'13'0,"3"-3"5063,-1 2-5063,12-4 0,-4-4 0,6-1 0</inkml:trace>
  <inkml:trace contextRef="#ctx0" brushRef="#br0" timeOffset="329935">29234 10216 8191,'-4'-30'0,"1"13"0,-1 14 0,2 7 0</inkml:trace>
  <inkml:trace contextRef="#ctx0" brushRef="#br0" timeOffset="330499">29292 10219 24575,'-9'9'0,"4"4"0,1 0 0,9 4 0,0-3 0,9-3 0,0-6 0,3-6 0,0-4 0,-4-3 0,-4-12 0,-8 4 0,-9-5 0,-1 8 0,5 3 0,22 1 0,11 4 0,18 5 0,-5 13 0,-6 5 0,-13 18 0,-11 7 0,-4 5 0,-9 3 0,12-40 0,8-26 0,3-8 0,6-8 0,0 3 0,3 3 0,1 1 0,7-11 0,-2 12 0,-5 34 0,-24 16 0,-6 8 0,2 20 0,-1-16 0,-1-3 0,0-9 0,-2-14 0,2-17 0</inkml:trace>
  <inkml:trace contextRef="#ctx0" brushRef="#br0" timeOffset="330918">30104 10194 24575,'-12'2'0,"-9"2"0,8 7 0,-6-2 0,13 4 0,6-4 0,21 0 0,9 0 0,4 1 0,-9 3 0,-21 8 0,-6 11 0,-8-5 0,-3 1 0,-2-17 0,-2 0 0,0-8 0,-7 3 0,13-6 0,-3 0 0</inkml:trace>
  <inkml:trace contextRef="#ctx0" brushRef="#br0" timeOffset="332015">27558 11399 8191,'-14'9'0,"21"-1"5063,10-12-5063,36-2 0,-15 1 0,1-1 0,0 1 0,1-1 0,5 1 0,0-1 563,-1 0 1,-4 1-1,4-1 1,-3 2 0</inkml:trace>
  <inkml:trace contextRef="#ctx0" brushRef="#br0" timeOffset="333692">28508 11679 24575,'-8'9'0,"6"-2"0,7-3 0,21-2 0,4-6 0,16-5 0,-6-5 0,-5-6 0,-14 6 0,-7-5 0,-9-2 0,-3 3 0,-7-6 0,-1 7 0,-5 5 0,-2 4 0,-1 9 0,-9 6 0,1 8 0,-12 12 0,11 8 0,4-1 0,2 2 0,9 17 0,1-22 0,6-4 0,34 4 0,9-23 0,-13-5 0,3-2 0,0-5 0,-3-2 0,5-1 0,-7-2 0</inkml:trace>
  <inkml:trace contextRef="#ctx0" brushRef="#br0" timeOffset="333907">28877 11593 24575,'19'10'0,"5"6"0,15 6 0,-11 2 0,-1 1 0,-4-7 0,-2-1 0,1 4 0,-3-3 0,-4-3 0,-11-13 0</inkml:trace>
  <inkml:trace contextRef="#ctx0" brushRef="#br0" timeOffset="334108">29092 11587 24575,'-13'17'0,"3"-4"0,-11 24 0,0-4 0,4-6 0,-1 1-433,2-5 0,-2-1 433,-2 2 0,0-3 53,-3 3 0,6-10 1,15-10-1</inkml:trace>
  <inkml:trace contextRef="#ctx0" brushRef="#br0" timeOffset="334599">29350 11639 8191,'1'19'0,"3"5"4792,7 16-4792,4 8 0,-9-18 0,0 2 0,-1 1 0,-1 2 976,-6 2 0,-2 2-976,0 0 0,-2 0 721,-4 0 0,-2-2-721,2-8 0,0-3 6084,-7 9-6084,11-24 278,9-29-278,3-7 0,1-6 0,2-13 0,0-5-741,-3 7 0,1-2 1,-1 0 740,0 0 0,0 0 0,-1 1 0,0 3 0,-2 2 0,1 1 284,1-3 1,0 4-285,3-6 0,0 27 0,-1 13 0,15 15 0,-4 3 3489,12 9-3489,-4 5 0,-9-1 0,-4-1 0,-13 2 0,-11-8 0,-8 11 0,-11-6 0,5-10 0,3-9 0,13-11 0,5-1 0</inkml:trace>
  <inkml:trace contextRef="#ctx0" brushRef="#br0" timeOffset="334824">29652 11281 24575,'8'41'0,"-3"8"0,4 5-1036,-9-23 1,1 0 1035,1 0 0,0-1 666,2 25-666,0-15 85,5-13 1,-6-19-1,1-4 1</inkml:trace>
  <inkml:trace contextRef="#ctx0" brushRef="#br0" timeOffset="335455">29857 11590 8191,'-4'-6'0,"-1"-1"5063,-5-1-5063,2 7 2818,-8 5-2818,5 9 1719,-2 8-1719,7-6 6784,7 4-6784,7-14 0,12-8 0,8-15 0,1-4 0,-5-5 0,-7 7 0,-7 12 0,-3 5 0,-1 13 0,-3 4 0,14 2 0,-6-6 0,8-5 0,-7-8 0,6-6 0,-3 20 0,-4-10 0,-6 23 0,-7-15 0,7-8 0,1-6 0,17-21 0,3-3 0,2 4 0,-8 11 0,-11 24 0,-10 5 0,0 8 0,1-6 0,5-5 0,2-4 0,19-10 0,-17 1 0,12-3 0</inkml:trace>
  <inkml:trace contextRef="#ctx0" brushRef="#br0" timeOffset="335757">30465 11492 8191,'-34'-5'0,"4"-1"5063,16 5-5063,2-2 2818,-4 14-2818,9-4 1719,-1 8-1719,10-6 6784,8-1-6784,2-4 0,11-1 0,-4-6 0,11 3 0,-11-3 0,1 7 0,-12-3 0,-4 3 0</inkml:trace>
  <inkml:trace contextRef="#ctx0" brushRef="#br0" timeOffset="335917">30514 11438 24575,'45'-2'0,"-16"-2"0,3-1 0,10-1 0,1-1 0,-2-3 0,-2 0 0,-9 5 0,-2 0 0,0-5 0,-24 8 0</inkml:trace>
  <inkml:trace contextRef="#ctx0" brushRef="#br0" timeOffset="336108">30815 11252 8191,'-3'11'0,"5"14"5063,-1 29-5063,0-23 0,-2 0 0,-3 0 0,-2-1 0,-14 21 0,3-12 2818,3-17-2818,11-9 0,4-8 0,1-1 0</inkml:trace>
  <inkml:trace contextRef="#ctx0" brushRef="#br0" timeOffset="336416">30908 11535 8191,'-14'-2'0,"3"9"5063,4 0-5063,4 7 2818,2-2-2818,6-3 1719,12 0-1719,4-8 6784,18-11-6784,-6-4 0,0-22 0,-19 16 0,-10-8 0,-43 20 0,12 4 0,-11 4 0,24 0 0</inkml:trace>
  <inkml:trace contextRef="#ctx0" brushRef="#br0" timeOffset="337166">31126 11443 8191,'2'9'0,"-2"0"5063,2 0-5063,-2 0 2818,0 0-2818,0 3 1719,4-10-1719,24-9 0,-3-3 0,2-3 0,5 0 0,0 0 3392,0 1 0,-2 3-3392,1 3 0,-19 7 0,-15 8 0,1 4 0,0-4 0,6 2 0,4-6 0,6-6 0,9-7 0,5-9 0,-2 2 0,3-9 0,-17 12 0,-3 4 0,-9 9 0,-5 12 0,-1 7 0,2 12 0,-4 21 0,5-16 0,-1 2-1090,-3 4 1,-2 1 1089,-2 4 0,-1 1 0,-2-2 0,-1-2 0,-7-2 0,-1 0 0,1 0 0,-3-1 0,-4-6 0,-3-4-354,2-4 1,0-5 353,5-7 0,0-5 0,-10-6 0,11-34 0,18-22-814,4 10 1,5-3 813,8 3 0,5 1 0,7 0 0,6 5 0,12 9 0,5 7-204,-11 7 1,2 3-1,0 1 204,6 3 0,0 1 0,1 1 0,1 2 0,1 1 0,-1 1 0,-5 1 0,-1-1 0,-2 3 308,12 3 1,-6 1-309,-5-1 0,-19 1 0,-27-8 0</inkml:trace>
  <inkml:trace contextRef="#ctx0" brushRef="#br0" timeOffset="357549">27427 12927 24575,'45'-4'0,"10"-2"0,-18 1 0,2-1 0,3 0 0,1 1 0,0-1 0,-2 1 0,-11 1 0,-3 1 0,13-2 0,-32 5 0,-4 0 0</inkml:trace>
  <inkml:trace contextRef="#ctx0" brushRef="#br0" timeOffset="358453">28220 13249 8191,'-9'0'0,"7"-2"5063,14 1-5063,29-6 0,-8 1 0,7-2 0,-3 0 0,8-1 0,0-1 0,-5 0 0,2-2 0,-7 2 2818,12-7-2818,-23 4 1719,-21-1-1719,-6 4 6784,-11-1-6784,-6-1 0,-5 4 0,-7 0 0,0 12 0,6 18 0,6 11 0,10 20 0,14-5 0,11 6 0,17-20 0,13-7 0,-18-21 0,1-2 0,6 0 0,-7-4 0</inkml:trace>
  <inkml:trace contextRef="#ctx0" brushRef="#br0" timeOffset="358659">28773 13225 8191,'0'10'0,"5"-1"5063,22 8-5063,7 2 0,6 0 2818,-5 6-2818,-14-12 429,-10 3 1,-7-11 0,-4-1 0</inkml:trace>
  <inkml:trace contextRef="#ctx0" brushRef="#br0" timeOffset="358854">28986 13166 24575,'-12'4'0,"-5"7"0,-14 20 0,11-11 0,-1 1 0,-6 6 0,-1 1 0,4-5 0,1 0 0,-16 16 0,20-19 0,8-10 0</inkml:trace>
  <inkml:trace contextRef="#ctx0" brushRef="#br0" timeOffset="359611">29134 13250 8191,'-2'-9'0,"9"18"5063,1 12-5063,5 25 0,-7-19 0,-2 1 0,-3 9 0,-3 1 1409,-2-3 0,-3 1-1409,-3 9 0,-2 0 0,0-9 0,1-1 0,0-3 0,1-3 0,-5 10 1719,8-19-1719,-2-47 0,17-25 0,-2 5 0,4-6 1079,0 13 1,3-1-1,0 1-1079,2-2 0,2 0 0,0 2 0,1-1 0,0 2 0,1 2-590,9-7 0,1 4 590,-5 8 0,1 5 0,16 6 0,-16 16 0,-6 21 0,-9 23 0,-9 9 0,-2 7 0,-13-2 3299,1-13-3299,-5-11 1427,1-11-1427,4-14 0,-4-7 0,8-15 0,0 10 0,6-6 0</inkml:trace>
  <inkml:trace contextRef="#ctx0" brushRef="#br0" timeOffset="360302">29697 12863 8191,'-6'-2'0,"10"14"5063,-2 19-5063,6 24 0,-4-18 0,-3 2 484,-3 6 0,-1 1-484,0 7 0,-1 1 0,-4 0 0,-1-1 0,2-1 0,1-4 0,-2-11 0,1-4 487,3 8 0,1-26 1,5-11-1</inkml:trace>
  <inkml:trace contextRef="#ctx0" brushRef="#br0" timeOffset="360674">29881 13312 24575,'-7'2'0,"-2"4"0,2 14 0,3-1 0,4 5 0,17-11 0,3-5 0,6-10 0,0-9 0,-13-1 0,0-8 0,-14 0 0,-8-1 0,-14-9 0,1 14 0,-1 3 0,19 10 0,1 3 0,7 0 0</inkml:trace>
  <inkml:trace contextRef="#ctx0" brushRef="#br0" timeOffset="360878">30106 13256 8191,'5'9'0,"-4"3"5063,-8 8-5063,-5 6 2818,1-1-2818,3-5 1719,5-8-1719,7-11 6784,8-8-6784,7-17 0,18-9 0,-15 10 0,3 1 0,5 4 0,4 2 0,2-1 0,-1 3 0,8 3 0,-10 6 0</inkml:trace>
  <inkml:trace contextRef="#ctx0" brushRef="#br0" timeOffset="361508">30427 13201 8191,'3'-2'0,"-3"-1"5063,3-4-5063,0 1 2818,6 3-2818,-8-1 1719,-2 4-1719,-8 0 6784,-10 7-6784,1 8 0,-12 11 0,14-4 0,3 1 0,14-11 0,8-9 0,11-4 0,8-14 0,-2 3 0,-3-10 0,-12 11 0,-8 24 0,2 3 0,-3 13 0,10-11 0,8-10 0,12 0 0,15-4 0,-5-3 0,-12-2 0,-16-3 0</inkml:trace>
  <inkml:trace contextRef="#ctx0" brushRef="#br0" timeOffset="361653">30678 13243 24575,'29'-8'0,"8"-5"0,16-2 0,-3 0 0,-11 4 0,-18 7 0</inkml:trace>
  <inkml:trace contextRef="#ctx0" brushRef="#br0" timeOffset="361875">30873 12999 24575,'-9'24'0,"-10"14"0,9-11 0,-1 1 0,-6 6 0,2 2 0,3 4 0,3-3 0,-2 8 0,18-10 0,-1-33 0,1-2 0</inkml:trace>
  <inkml:trace contextRef="#ctx0" brushRef="#br0" timeOffset="362424">30895 13249 24575,'-10'22'0,"3"2"0,-4 1 0,7-1 0,9-12 0,5-4 0,13-9 0,3-7 0,-3-9 0,0-5 0,3-14 0,4-10 0,-30 21 0,-9 17 0,-1 8 0,-2 5 0,14-2 0,4-2 0,11-7 0,6-5 0,-4 2 0,5-1 0,-11 6 0,-8 0 0,-2 3 0,-7-1 0</inkml:trace>
  <inkml:trace contextRef="#ctx0" brushRef="#br0" timeOffset="363149">31177 13180 24575,'0'20'0,"-3"-1"0,3-2 0,-3-4 0,1 0 0,9-8 0,14-9 0,12-11 0,-9 1 0,1-2 0,0-1 0,-1-1 0,19-8 0,-13 7 0,-13 19 0,-12 5 0,-10 14 0,0-4 0,-5 9 0,7-10 0,2-2 0,6-7 0,12-1 0,11-12 0,12-3 0,2-11 0,-4-6 0,-13 3 0,-12 3 0,-13 21 0,-1 13 0,-8 13 0,8 13 0,-2 3 0,3 12 0,-2-23 0,-1 1 0,0 4 0,0 0-737,-4 3 0,-2 0 737,-4 1 0,-2 0 0,-1 3 0,-3-1 0,-7-2 0,-4-2 0,5 1 0,-2-3 0,-4-10 0,-2-5 0,7-4 0,1-5 0,-15-7 0,9-26 0,31-29 0,4 16 0,7-2-1303,13-5 1,10 1 1302,-6 15 0,4 2 0,6 3 0,1 8 0,6 2 0,3 3 0,1 2 0,-3 0 0,8 2 0,-2 2 0,1 1 0,-1 0 0,0 0 0,0 0 0,-1 1 0,-6 3 0,18 5 0,-21 4 317,-36-4 1,-4-4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32:00.4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20370 8346 8191,'-1'6'0,"7"11"4734,6 18-4734,-2-9 0,-1 3 0,-2 11 0,-2 3 0,3 3 0,-1 1 535,-8 6 0,-2 0-535,5-2 0,0-2 671,-7-6 0,0-2-671,4-5 0,1-4 0,-2 8 0,2-17 0,3-15 0</inkml:trace>
  <inkml:trace contextRef="#ctx0" brushRef="#br0" timeOffset="172">20963 8733 8191,'-22'34'0,"0"1"5063,6 0-5063,4 5 704,17-13 1,-4-4-1,4-15 1</inkml:trace>
  <inkml:trace contextRef="#ctx0" brushRef="#br0" timeOffset="314">20867 8462 8191,'-42'-14'0,"13"5"0,21 6 0</inkml:trace>
  <inkml:trace contextRef="#ctx0" brushRef="#br0" timeOffset="837">21050 8695 8191,'-12'32'0,"4"-1"5063,4 8-5063,4-6 2818,0 6-2818,0-18 1719,8-8-1719,6-30 0,1-5 0,1-5 0,2-7 0,2-3 3392,4-4 0,1 2-3392,-3 7 0,-1 4 0,11-3 0,-9 27 0,-18 35 0,-4 11 0,-2 13 0,3-9 0,4-18 0,23-12 0,7-22 0,-3-3 0,2-4 0,1 0 0,0-3 0,3-7 0,0-2-250,-9 6 0,-3 1 250,11-15 0,-35 16 0,-10 15 0,-13 7 0,7 2 0,8 6 0,5-3 500,9 1-500,11-7 0,11-5 0,10-4 0,12-10-95,-22 7 1,-1 0 0,6-3 0,-2 1-1</inkml:trace>
  <inkml:trace contextRef="#ctx0" brushRef="#br0" timeOffset="1106">22140 8452 8191,'-24'3'0,"-1"2"5063,-7 6-5063,-3 7 2818,21 2-2818,19-1 1719,25-5-1719,10-5 6784,5 4-6784,-22-3 0,-1 7 0,-22 3 0,-6-1 0,-9 7 0,-14-3 0,-11 15 0,16-20 0,-1 1 0,-1 1 0,1 1 0,2-3 0,1-3 0,-2 1 0,7-4 0</inkml:trace>
  <inkml:trace contextRef="#ctx0" brushRef="#br0" timeOffset="1767">19687 8751 24575,'42'-9'0,"4"-3"0,0-6 0,2-1 0,-15 8 0,-12 3 0</inkml:trace>
  <inkml:trace contextRef="#ctx0" brushRef="#br0" timeOffset="7159">19513 14617 24575,'30'12'0,"10"-2"0,-7-5 0,2-1 0,1-1 0,0-1 0,-1-4 0,0 0 0,-4 1 0,-3 0 0,-2-3 0,-5 4 0</inkml:trace>
  <inkml:trace contextRef="#ctx0" brushRef="#br0" timeOffset="20050">20615 14463 24575,'-9'-9'0,"0"4"0,0 1 0,0 6 0,-3 3 0,-9 2 0,-6 12 0,-6-6 0,2 12 0,4-5 0,10-2 0,7-3 0,14-5 0,14-1 0,7 4 0,2 1 0,1 2 0,6 8 0,10 8 0,-32-13 0,-8-9 0,-7 6 0,-2-3 0,-3 1 0,-6 0 0,0-4 0,-3-4 0,0-1 0,4-9 0,4 3 0,5-3 0</inkml:trace>
  <inkml:trace contextRef="#ctx0" brushRef="#br0" timeOffset="20234">20865 14483 8191,'-7'24'0,"-2"1"5063,-3 7-5063,4-7 2818,4 6-2818,6-16 0,-2 0 0,2-11 0</inkml:trace>
  <inkml:trace contextRef="#ctx0" brushRef="#br0" timeOffset="20392">20859 14323 8191,'-9'-9'0,"0"4"0,4 1 0,1 4 0</inkml:trace>
  <inkml:trace contextRef="#ctx0" brushRef="#br0" timeOffset="20971">20899 14369 8191,'35'0'0,"8"-2"1691,-3-5 1,3-2-1692,-9 3 0,-3 1 2984,22-7-2984,-26 10 1913,-18 10-1913,-8 4 6130,-11 15-6130,-9 4 0,-4 2 0,2-3 0,-1 0 0,-9 12 0,0-2 1974,0 3-1974,26-12 0,27-25 0,25-10 0,-20-4 0,0-4 0,4 0 0,0-2 0,-3 0 0,-2-1 0,0 0 0,-3 0 0,7-8 0,-9 1 0,-13 5 0,-7 4 0,-1 0 0,-6 6 0,-5 6 0,-1 8 0,-2 6 0,8 11 0,4 1 0,7-3 0,14 0 0,9-12 0,12-2 0,13-8-561,-5-10 561,5-1 0,-23-2 0,-8 8 0,-18 1 0</inkml:trace>
  <inkml:trace contextRef="#ctx0" brushRef="#br0" timeOffset="31827">1966 13642 24575,'-4'25'0,"0"5"0,8 2 0,2 8 0,-1-8 0,0 3 0,-2-1 0,-1 3 0,1 14 0,-1 3-2045,-1-1 0,-2 2 2045,1-14 0,1 2 0,-2 0 0,0 2 0,-1 1 0,0 0 0,-2 1 0,0 1 0,-1 1-818,1 1 0,-1 1 0,0-1 818,-1 1 0,0-1 0,0 0 0,1-1 0,1-1 0,0 0 0,2 0 0,0-1 0,-1 1 0,0-5 0,-1 0 0,0 0 0,2 0 0,0 0 0,0-1-572,-2-3 0,0-1 0,0-1 572,-2 17 0,0-1-611,0-7 0,0-1 611,3-6 0,0-2 885,-2-5 0,1-2-885,-1 16 3109,0-7-3109,-2-8 2229,4-5-2229,-5 4 2013,1-5-2013,-2 14 0,0 1 0,1 0 361,3-8-361,-1-12 0,4-8 0,1 1 0,0-3 0,3 3 0,-5 0 0,2-4 0,-1 4 0,2-4 0,0 4 0,0-4 0,-2 4 0,1 0 0,-1 0 0,2 0 0,-2 4 0,1-8 0,-1 8 0,2-8 0,0 4 0,-3 0 0,2 0 0,-1 1 0,2 2 0,-3 5 0,3-2 0,-3 12 0,3-12 0,0 4 0,0-9 0,0-2 0,0-3 0,0 0 0,-2 0 0,6-4 0,-2-1 0,11-4 0,1 0 0,3-2 0,0-2 0,0 1 0,0-2 0,0 5 0,0-3 0,0 5 0,0-1 0,0 2 0,7 0 0,1-2 0,7 3 0,6-4 0,9 0 0,1 0 0,5 4 0,-6-3 0,-11 1 0,2 0 0,-8-4 0,0-1 0,11 3 0,0-1 0,-10-3 0,-1-1-372,1 2 1,0 0 371,2 0 0,2 1 0,-4-1 0,0 1 0,7 4 0,-1 1 0,-2-2 0,0-1 0,-1 3 0,1-1 0,3-2 0,-1 0 0,-5 0 0,-1 0 0,3 0 0,0 0-37,-3 0 1,-1 0 36,1 0 0,0 0 0,-1 0 0,1 0 0,0 2 0,-1 0 0,1-1 0,0 0 0,-1 3 0,1 1-348,0-4 0,-1-1 348,1 2 0,0 0 0,0-1 0,-1-2 0,25 1 0,-25 0 0,-1 0 0,26 0 0,-24 0 0,0 0 0,-1 3 0,1-1 0,3-2 0,0 1 0,-3 3 0,1 1 0,2-4 0,0-1 0,-3 5 0,-1-1 0,4-3 0,0-1 0,-3 3 0,1-1 0,8-4 0,2-1 0,10 0 0,1-1 0,-8-1 0,1-1 0,8 3 0,-4 0 0,5-6 0,-4 8 714,-24-2-714,3 0 74,-16 3-74,-2-3 0,-3 3 0,4-2 724,0 1-724,1-2 0,-10 3 0,-5 2 0,-4-1 0,1 1 0</inkml:trace>
  <inkml:trace contextRef="#ctx0" brushRef="#br0" timeOffset="34586">21393 9579 9358,'-1'-3'0,"-2"5"5119,-5 7-5119,-9 13 0,-2 17 360,4-5 1,-2 3-361,-3 7 0,1 5 0,7-10 0,2 1 0,0 2 0,-1 1 0,0 1 0,3-2 0,2 14 0,4-2 0,7-6 0,4-4 708,4-16 1,4-4-709,10-8 0,4-7 0,-3-7 0,0-5 0,7-3 0,-2-5 0,-8-7 0,-3-2 0,11-6 5065,-28-11-5065,-14 15 0,-28 1 0,-2 11 0,-1 3 0,11 6 0,1 0 0,-9-1 0,5 1 0,17 4 0,11-3 0</inkml:trace>
  <inkml:trace contextRef="#ctx0" brushRef="#br0" timeOffset="44976">2476 14620 8191,'0'-9'0,"0"0"5063,3 15-5063,-3 1 2818,3 27-2818,-3 6 0,0 15 859,0-22 1,0 2-860,0 0 0,0 0 0,2 3 0,1 0 3392,-2-1 0,-1 2-3392,1 13 0,-2 0 0,-1-14 0,-2 0 0,2 11 0,-1-2 0,-2-16 0,1-1 0,3 25 0,-7-15 0,8-10 0,-5-17 0,2-12 0,0-13 0,1 1 0,2-3 0</inkml:trace>
  <inkml:trace contextRef="#ctx0" brushRef="#br0" timeOffset="45537">2781 14965 24575,'6'22'0,"1"2"0,-3 8 0,0 6 0,-4 2 0,0 8 0,0-18 0,-2-4 0,-1-25 0,1 2 0,0-7 0</inkml:trace>
  <inkml:trace contextRef="#ctx0" brushRef="#br0" timeOffset="46462">3037 14870 8191,'6'-1'0,"-1"6"5063,0 8-5063,-2 11 2818,-3 8-2818,4 8 0,-3 7 1719,-2 6-1719,0 2 0,-8-1 0,8-7 0,-3-15 6784,4-12-6784,2-8 0,1-11 0,-1 2 0,0-7 0</inkml:trace>
  <inkml:trace contextRef="#ctx0" brushRef="#br0" timeOffset="47396">3854 14203 24575,'2'19'0,"-4"9"0,-4 26 0,3-21 0,1 3 0,1 12 0,2 2 0,2 2 0,1 4 0,-1-12 0,0 5 0,0 0 0,0-2-2367,0-1 1,-1-1 0,0 2 2366,0 0 0,-1 4 0,1-1 0,-2-3 0,-1-4 0,-1-3 0,0-1-400,1 0 1,1-1 0,-1 0 399,-2 15 0,1-2 844,4-8 1,1-1-845,0-1 0,0 1 0,-1-4 0,0 3 0,0-3 0,1 5 0,-1 0 0,-3-4 0,-1 2 0,0-4-350,-1-1 1,0-2 349,0 0 0,0 0 2758,-1 21-2758,4-2 0,0-13 0,0-2 3080,0-16-3080,0-3 0,7-28 0,3-18 0,0 6 0,-1-6 0</inkml:trace>
  <inkml:trace contextRef="#ctx0" brushRef="#br0" timeOffset="47927">4231 14868 8191,'7'1'0,"0"2"5063,-2 10-5063,1 7 0,2 18 0,-3 10 1019,-3-18 0,0 2-1019,-2-2 0,0 1 0,0 0 0,0-1 0,0 1 0,0 0 1824,0 17-1824,0-10 6450,0-18-6450,0-15 0,7-17 0,-5 5 0,5-7 0</inkml:trace>
  <inkml:trace contextRef="#ctx0" brushRef="#br0" timeOffset="48388">4497 15016 8191,'-3'1'0,"0"2"5063,5 30-5063,-2 6 0,0-12 0,0 2 0,0 1 0,0-1 2818,0 19-2818,0-1 1719,0-15-1719,0-12 6784,2-8-6784,-2-3 0,6-4 0,-5-1 0,3-4 0</inkml:trace>
  <inkml:trace contextRef="#ctx0" brushRef="#br0" timeOffset="57843">4452 13244 24575,'20'-22'0,"0"5"0,3-2 0,12-9 0,5-1 0,-7 5 0,2 0 0,1-3-2896,3-4 0,1-3 0,1 0 2896,1 1 0,1 1 0,-2 0 0,-6 3 0,-2-1 0,-1 3 1191,8-7 1,-6 6-1192,-7 3 341,-25 20 0,-8 8 1,-1 2-1</inkml:trace>
  <inkml:trace contextRef="#ctx0" brushRef="#br0" timeOffset="58098">4764 13228 8191,'-22'19'0,"25"-18"4007,41-20-4007,-9-4 0,4-4 0,-6 6 0,1-2 0,0 0 0,-3-1 0,0 0 0,-1-1 0,-1-1 0,-1 1 0,-2 0 0,5-4 0,-3 3 0,5-11 0,-16 19 0,-13 14 0</inkml:trace>
  <inkml:trace contextRef="#ctx0" brushRef="#br0" timeOffset="58368">4991 12582 8191,'-3'2'0,"12"13"5063,1 27-5063,0-5 0,-1 5 0,-6-6 0,-1 3 0,-1 1-80,0 6 0,-1 3 1,-1 0 79,-1 4 0,0 0 0,-1 1 0,-1-12 0,1 2 0,-1-1 0,2 0 0,0 12 0,2-1 0,0-2 0,1-2 0,1-1 0,1-3 0,3 7 0,1-6 0,4 5 0,-7-31 0</inkml:trace>
  <inkml:trace contextRef="#ctx0" brushRef="#br0" timeOffset="64602">19507 15589 24575,'46'-10'0,"0"0"0,0 1 0,-1-1 0,-1 1 0,-2 0 0,7-3 0,-5 1 0,-4 2 0,-3 1 0,16-3 0,-25 9 0,-13 3 0,-11 0 0</inkml:trace>
  <inkml:trace contextRef="#ctx0" brushRef="#br0" timeOffset="66427">20483 15501 8191,'-5'-6'0,"7"1"5063,-1 4-5063,3 8 2818,-2 13-2818,-6 5 1719,4 7-1719,-2-7 6784,7-5-6784,3-11 0,11-9 0,2-8 0,14-14 0,-5-6 0,2-13 0,-12 5 0,-5 4 0,-10 12 0,-3 25 0,-7 22 0,4 28 0,-1-18 0,0 2-1057,1 6 0,2 1 1057,-1 1 0,0-1 0,-4 3 0,-2 0 0,0-3 0,-1 0 0,-5-4 0,-3 0-535,-1-2 1,-2-2 534,1-4 0,-3-4 0,-2-5 0,-1-3 0,-21 8-254,-3-20 254,3-30 0,20-2 0,2-1 0,-1-9 0,3-4 0</inkml:trace>
  <inkml:trace contextRef="#ctx0" brushRef="#br0" timeOffset="67376">21398 15489 24575,'11'51'0,"-8"-23"0,-3 3 0,-5 9 0,-2 3-2610,-1 6 0,-2 2 2610,1-14 0,-1 2 0,0-1 0,0-1 0,0-1 0,-1-1 419,-4 16 0,1-4-419,3-17 0,2-3 0,-2 12 999,9-34-999,10-23 0,4-25 0,0 7 0,2-4 0,-2-9 0,0-2 25,-1 15 0,2 0 1,-2 0-26,1-15 0,0 2-41,1 9 0,0 4 41,4-11 0,-3 24 0,-4 20 0,2 18 0,1 7 2621,0 16-2621,-9 10 0,-6-13 768,-7-1-768,-1-23 0,-2-7 0,2-6 0,-6-13 0,10 7 0,-1-6 0</inkml:trace>
  <inkml:trace contextRef="#ctx0" brushRef="#br0" timeOffset="68672">21772 15557 8191,'-9'-17'0,"-1"5"5063,3 4-5063,-2 10 2818,-7 10-2818,-3 11 1719,1 13-1719,8 6 0,29 5 0,11-21 0,17-13 0,-1-27 0,-9-8 6784,-7-8-6784,-17 8 0,-8 2 0,-10 8 0,-5 2 0,-17 4 0,7 1 0,-11 5 0,29 3 0,-3-3 0,12 3 0</inkml:trace>
  <inkml:trace contextRef="#ctx0" brushRef="#br0" timeOffset="68976">22082 15512 24575,'-11'0'0,"-1"2"0,3 3 0,4 5 0,5 0 0,5 1 0,8-4 0,0 0 0,1-1 0,-6 4 0,-4 0 0,-14 11 0,4-5 0,-11 7 0,12-17 0,0 2 0</inkml:trace>
  <inkml:trace contextRef="#ctx0" brushRef="#br0" timeOffset="69136">22266 15421 8191,'0'13'0,"-2"0"5063,-7 18-5063,0-4 2818,0 4-2818,8-11 0,1-11 0,2-5 0</inkml:trace>
  <inkml:trace contextRef="#ctx0" brushRef="#br0" timeOffset="69218">22282 15354 8191,'-4'-12'0,"3"4"0,-3 6 0</inkml:trace>
  <inkml:trace contextRef="#ctx0" brushRef="#br0" timeOffset="69393">22305 15380 8191,'19'-7'0,"1"4"4712,28-19-4712,0 11 0,-20 2 0,-1 0 715,9 0 0,-14 0 1,-18 7-1</inkml:trace>
  <inkml:trace contextRef="#ctx0" brushRef="#br0" timeOffset="69593">22520 15164 24575,'-7'27'0,"-11"18"0,9-15 0,0 3 0,-2 5 0,0 0 0,0-2 0,2-2 0,7-1 0,0-3 0,-7 2 0,12-10 0</inkml:trace>
  <inkml:trace contextRef="#ctx0" brushRef="#br0" timeOffset="69720">22678 15432 8191,'-23'35'0,"4"-7"5063,9-8-5063,6-7 704,6-10 1,1 0-1,1-5 1</inkml:trace>
  <inkml:trace contextRef="#ctx0" brushRef="#br0" timeOffset="69835">22769 15294 8191,'-9'2'0,"6"3"0,-1-2 0,6 1 0</inkml:trace>
  <inkml:trace contextRef="#ctx0" brushRef="#br0" timeOffset="70328">22883 15313 24575,'-17'14'0,"7"4"0,9-3 0,10 0 0,1-10 0,2-5 0,-2-8 0,-4 0 0,-4-8 0,-5 6 0,4-1 0,6 7 0,13 2 0,18 6 0,4 6 0,1 7 0,-17 1 0,-17 2 0,-10-2 0,-6 5 0,2-8 0,15-7 0,8-22 0,4-1 0,3-1 0,-2-1 0,-1 0 0,20-5 0,-10 31 0,-15 25 0,-6-1 0,-4-4 0,-7-25 0</inkml:trace>
  <inkml:trace contextRef="#ctx0" brushRef="#br0" timeOffset="86311">7237 10694 24575,'-15'-3'0,"10"1"0,10 0 0,28-4 0,-4 0 0,4-2-2137,8 2 1,4 0 2136,-7 0 0,3-1 0,-1 2 0,1 2 0,0 1 0,0 1 0,4-1 0,1 0 0,-1 0 0,-3 2 0,-1 0 0,-1 0 325,-1 1 1,-1 1-1,-2 0-325,5 1 0,-4 0 0,-5 0 0,-4 0 0,0 1 0,-20-7 0,-14 0 0,-17-4 3297,-16 4-3297,13-1 0,-3-1 0,-14 2 0,-4 0 0,-5 2 0,-4 1-1243,12-2 0,-2 0 1,0 2 1242,0 3 0,0 1 0,0 0 0,0 0 0,1 0 0,0 0-482,6-1 0,0-1 0,3 1 482,-9 5 0,5-1 0,-14-6 0,39 3 0,17-4 0,28 0 0,10 0 0,-7 1 0,2-2 1015,4-1 1,0-1-1016,1 0 0,-2 0 696,-2 0 1,-4 0-697,8-1 0,-13 6 0,-18-2 0,-5 2 0</inkml:trace>
  <inkml:trace contextRef="#ctx0" brushRef="#br0" timeOffset="87303">8305 12148 24575,'21'-7'0,"22"-1"0,-13 2 0,3 2-2581,15 0 0,2 2 2581,0-1 0,1 0 0,3 3 0,-2 0 0,-8 2 0,-3 1 0,-8-1 0,-4 1 1557,5 4-1557,-22-1 837,-14-1-837,-7-3 0,4 0 0,1-2 0</inkml:trace>
  <inkml:trace contextRef="#ctx0" brushRef="#br0" timeOffset="87735">8916 11778 8191,'2'0'0,"11"0"5063,32 0-5063,-12 0 0,3 0 0,13 1 0,2-2 259,2-1 0,2-1-259,-14 1 0,2 0 0,-1-1 0,13-3 0,0 0 997,0 2 1,-3 2-998,-21 1 0,-4 0 1445,4 2 0,-30 3 0,-5-4 1</inkml:trace>
  <inkml:trace contextRef="#ctx0" brushRef="#br0" timeOffset="102155">8599 9791 8191,'0'-9'0,"0"8"5063,0 6-5063,0 28 0,-1-4 0,2 4 0,1 11 0,1 5 0,-3-8 0,0 2 0,1 0 51,2 3 0,1 0 0,0 0-51,-1 0 0,-2 1 0,2-2 0,1-1 0,0-1 0,0-2 541,2 10 0,0-2-541,-1-6 0,1-4 1287,2 10 0,-3-20 0,-2-22 0</inkml:trace>
  <inkml:trace contextRef="#ctx0" brushRef="#br0" timeOffset="102376">8459 10514 24575,'11'15'0,"18"11"0,5 4 0,-13-11 0,2 1 0,9 3 0,1-3 0,-8-8 0,3-7 0,7-12 0,4-9 0,-2-3 0,-8-3 0,-3-4 0,2-3-1770,1-2 0,1-3 0,0-3 0,-3 0 1770,-4 1 0,-1-3 0,-2 2 0,-1 3 0,6-8 0,-2 3 0,-6 1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34:17.8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19514 8853 8191,'9'0'0,"10"-6"1265,16-2 1,-14 0 0,6 3 0</inkml:trace>
  <inkml:trace contextRef="#ctx0" brushRef="#br0" timeOffset="670">20218 8728 8191,'-24'-7'0,"9"4"5063,2 7-5063,15 25 0,1 26 0,-3-11 0,-1 3 0,-1 3 0,-2 1 230,-3-11 0,-1 1 0,0-2-230,-2 13 0,0-3 0,-1-3 0,-1-7 1978,-3-14-1978,5-43 0,8-20 0,4-8 0,-2-6 0,2-4 1738,1 14 1,1-2 0,1 1-1739,0-1 0,1 1 0,1 0-612,3-13 1,2 4 611,-1 13 0,3 5 0,18 1 2501,-7 34-2501,0 33 0,-7 10 0,-10-11 0,-1 2 0,-1 0 0,-2 0 0,0-3 0,-2-1 0,-2 16 690,-5-23-690,-5-16 1469,-3-8-1469,3-5 0,2 2 0,4-1 0</inkml:trace>
  <inkml:trace contextRef="#ctx0" brushRef="#br0" timeOffset="1010">20529 8826 8191,'-10'5'0,"2"-5"5063,-13 19-5063,9 10 2818,2 12-2818,14-5 1719,9-20-1719,17-15 6784,4-15-6784,2-4 0,-10-4 0,-15-5 0,-12 1 0,-5 1 0,-19 1 0,-13 9 0,-4 10 0,4 3 0,29 12 0,4-7 0,12 2 0</inkml:trace>
  <inkml:trace contextRef="#ctx0" brushRef="#br0" timeOffset="1159">20815 8749 24575,'-8'31'0,"-4"7"0,2-13 0,3 1 0,5-17 0,4-5 0</inkml:trace>
  <inkml:trace contextRef="#ctx0" brushRef="#br0" timeOffset="1273">20809 8639 8191,'-8'-21'0,"1"1"0,2 15 0,3 1 0</inkml:trace>
  <inkml:trace contextRef="#ctx0" brushRef="#br0" timeOffset="1585">20878 8656 8191,'-4'22'0,"0"-3"5063,1-6-5063,3 0 2818,-3 4-2818,7-5 1719,1-6-1719,5-12 6784,15-27-6784,-4 10 0,0 1 0,11-15 0,5 11 0,-32 42 0,-5 5 0,-1 11 0,0-7 0,7-1 0,5-10 0,10 2 0,-2-11 0,11-2 0,-18-7 0,2 1 0</inkml:trace>
  <inkml:trace contextRef="#ctx0" brushRef="#br0" timeOffset="1760">21180 8648 8191,'9'8'0,"25"-8"2417,1-3 0,6-2-2417,12-4 0,2-1 0,-16 2 0,1 0 0,-3 0 1423,12-1 0,-5 0-1423,-13 3 0,-5 1 0,-4 1 0,-18 4 0</inkml:trace>
  <inkml:trace contextRef="#ctx0" brushRef="#br0" timeOffset="1967">21560 8397 8191,'-11'14'0,"3"-2"5063,0 7-5063,-4 16 0,-3 13 1086,7-18 0,0 2-1086,0-1 0,1-1 1807,5 18-1807,6-12 1627,9-18 0,-3-12 0,-3-4 0</inkml:trace>
  <inkml:trace contextRef="#ctx0" brushRef="#br0" timeOffset="2269">21817 8613 8191,'-9'0'0,"0"0"5063,0 2-5063,0 2 2818,4 3-2818,3 2 1719,13 7-1719,8-3 6784,9 7-6784,6 1 0,1 6 0,-12-7 0,-11 5 0,-14-11 0,-15 6 0,-4 3 0,-15-1 0,7-5 0,2-8 0,18-7 0,5-2 0</inkml:trace>
  <inkml:trace contextRef="#ctx0" brushRef="#br0" timeOffset="11268">17991 4832 8191,'-2'-7'0,"1"7"5063,-3 13-5063,-3 22 0,9-6 0,0 3 816,-3 7 0,-1 0-816,4 3 0,1 1 937,-3 0 1,0-3-938,2 14 0,-2-17 0,2-26 0</inkml:trace>
  <inkml:trace contextRef="#ctx0" brushRef="#br0" timeOffset="11551">17906 4818 24575,'25'-2'0,"18"0"0,-15 5 0,1 3 0,6 3 0,0 4-996,-5 1 1,-3 4 995,-3 9 0,-4 3 0,-2 0 0,-6 1 0,-6 3 0,-5 2 0,-2 2 0,-4-2 0,-6-6 0,-4-1 0,1 0 0,-2-2 0,-6-3 0,-2-3 641,-19 13-641,8-11 82,5-15 0,20-6 1,2-8-1</inkml:trace>
  <inkml:trace contextRef="#ctx0" brushRef="#br0" timeOffset="11894">18606 5128 8191,'-29'-20'0,"9"2"5063,4 12-5063,4 7 2818,-2 8-2818,2 5 1719,7 3-1719,6-3 6784,8-6-6784,38-20 0,-8-5 0,-8 4 0,-2-1 0,0-4 0,-14 25 0,-9-3 0,-4 16 0,5-15 0,-4-1 0,1-4 0</inkml:trace>
  <inkml:trace contextRef="#ctx0" brushRef="#br0" timeOffset="12062">18748 5026 8191,'18'-11'0,"-1"4"5063,35-7-5063,-17 9 704,3-2 1,-22 7-1,-8-3 1</inkml:trace>
  <inkml:trace contextRef="#ctx0" brushRef="#br0" timeOffset="12227">18895 4907 8191,'-9'-5'0,"-3"43"3926,1 6-3926,4 0 0,1 2 0,2-9 0,2-2 588,0-3 1,2-3-1,1 2 1,3-17-1</inkml:trace>
  <inkml:trace contextRef="#ctx0" brushRef="#br0" timeOffset="12543">19123 5154 8191,'-32'0'0,"6"-3"5063,6 4-5063,19-5 2818,3 1-2818,14-3 1719,-6 3-1719,3 5 6784,-4 13-6784,0-6 0,1 5 0,9-15 0,10-3 0,4 0 0,22-2 0,-10 0 0,-1 3 0,-3 8 0,-11-4 0,-23 4 0</inkml:trace>
  <inkml:trace contextRef="#ctx0" brushRef="#br0" timeOffset="13485">20041 4964 8191,'18'-8'0,"15"4"2531,6 2 1,5 0-2532,-1 1 0,0 2 0,3-1 0,-1 0 1227,-8 0 1,-4 0-1228,14 0 442,-21 0 0,-17 0 1,-5 0-1</inkml:trace>
  <inkml:trace contextRef="#ctx0" brushRef="#br0" timeOffset="13704">20412 4753 8191,'-22'-5'0,"7"9"4944,11 25-4944,4 26 0,-3-14 0,0 3 1416,0 2 1,0 1-1417,-1 0 0,1-3 0,2-11 0,1-3 433,5 12 1,-1-27-1,0-11 1</inkml:trace>
  <inkml:trace contextRef="#ctx0" brushRef="#br0" timeOffset="14126">20636 4995 24575,'-5'7'0,"-1"3"0,5 4 0,1 3 0,5-4 0,12-4 0,5-12 0,16-11 0,-13-5 0,-1-2 0,14-9 0,-4-6 0,-27 36 0,-7 20 0,-4 24 0,3-14 0,2 1 0,-1 3 0,0 2-664,-2 5 1,-1 1 663,-2 3 0,-2 1 0,-1 4 0,-2 0 0,-3-3 0,-2-1 0,2-9 0,-1-2 0,-8 11 0,4-26 0,8-16 0,5-17 0,1 5 0,4-6 0</inkml:trace>
  <inkml:trace contextRef="#ctx0" brushRef="#br0" timeOffset="14555">21025 4996 8191,'7'6'0,"1"11"5063,-2 5-5063,-1 10 2818,-6 13-2818,-1-4 0,-6 12 0,3-13 0,-4-1 1719,3-17-1719,-2-7 6784,3-15-6784,-2-9 0,4-24 0,5-16 0,1 12 0,1-2 0,3 3 0,1 1 0,-1 2 0,0 4 0,8-4 0,-3 19 0,-3 16 0,0 13 0,-4 13 0,-2 5 0,-6 6 0,-2-7 0,-3-11 0,-1-4 0,4-12 0,1-3 0</inkml:trace>
  <inkml:trace contextRef="#ctx0" brushRef="#br0" timeOffset="14838">21111 5117 8191,'10'-7'0,"21"-10"4397,11-1-4397,-12 4 0,1-1 0,1 1 0,-2 2 0,11-11 2896,-12 4-2896,-24 6 1799,-9 5-1799,-7 2 6533,-3 10-6533,-8 16 759,6-3-759,-1 16 0,14-15 0,4 2 0,16-11 0,5-5 0,-4-4 0,-4 0 0</inkml:trace>
  <inkml:trace contextRef="#ctx0" brushRef="#br0" timeOffset="15104">21541 4966 8191,'-10'0'0,"2"3"5063,-1 4-5063,5 2 2818,8 0-2818,1-2 1719,8 3-1719,-3-3 6784,1 6-6784,-9-3 0,-5 6 0,-11 1 0,-4 4 0,-3-3 0,1-3 0,3-10 0,7-2 0,3-3 0</inkml:trace>
  <inkml:trace contextRef="#ctx0" brushRef="#br0" timeOffset="16710">18043 6072 24575,'37'-12'0,"-1"-1"0,-1 3 0,3 3 0,5 4 0,4 2 0,-6 0 0,-13 1 0,0 0 0,16 0 0,0 0 0</inkml:trace>
  <inkml:trace contextRef="#ctx0" brushRef="#br0" timeOffset="45424">19261 5775 8191,'-13'3'0,"0"-2"5063,4-6-5063,0 0 2818,-4 3-2818,-13 9 0,-11 22 0,11-11 0,1 2 859,2 9 1,2 0-860,2-6 0,3-1 6784,2 13-6784,12-18 0,19-12 0,11-12 0,12-7 0,-15 0 0,-1-2 0,13-12 0,-8-7 0,-18 17 0,-9-1 0,-10 16 0,-7 11 0,-4 18 0,-3 23 0,11-8 0,2 2 0,3-9 0,0 0 0,1 4 0,1-2 0,4 3 0,3-14 0,-1-5 0,5-8 0,0-3 0,0 0 0,-4 0 0,-6-2 0,-7-17 0,4-5 0,-1-17 0,7 14 0,0 4 0</inkml:trace>
  <inkml:trace contextRef="#ctx0" brushRef="#br0" timeOffset="45910">19318 5966 8191,'-17'-3'0,"4"4"5063,1 8-5063,4 18 2818,5 7-2818,-1 7 1719,6-13-1719,6-7 6784,10-20-6784,14-9 0,12-23 0,-5-8-265,-18 14 0,-2 0 265,-4-15 0,-2 8 0,-15 20 0,-1 12 0,3 41 0,6-19 0,14 17 0,18-42 0,11-5 106,-18-4 0,-1-1 0,4 1 0,-7-2 0</inkml:trace>
  <inkml:trace contextRef="#ctx0" brushRef="#br0" timeOffset="46454">19760 5882 8191,'-7'-7'0,"-3"2"5063,0 2-5063,-6 6 2818,-1 11-2818,-6 14 1719,7-4-1719,3 6 6784,14-21-6784,14-5 0,7-12 0,12-14 0,-5 0 0,1-7 0,-13 29 0,-6 1 0,-7 19 0,0-8 0,1-7 0,22-13 0,-7-6 0,8-2 0,-12 6 0,-9 13 0,-3 7 0,-2 10 0,-2 6 0,0-5 0,4-7 0,9-28 0,11-8 0,15-17 0,-6 7 0,-3 13 0,-17 13 0,-8 16 0,-6 4 0,0 3 0,1-4 0,4 0 0,3-10 0,-2 0 0,-1-5 0</inkml:trace>
  <inkml:trace contextRef="#ctx0" brushRef="#br0" timeOffset="46602">20113 5859 24575,'13'-10'0,"14"-3"0,-14 9 0,9-2 0</inkml:trace>
  <inkml:trace contextRef="#ctx0" brushRef="#br0" timeOffset="46810">20168 5710 24575,'-3'23'0,"0"23"0,4-19 0,1 2 0,-4 12 0,-1 1 0,3-6 0,-1-1 0,-2 1 0,1-4 0,2 5 0,4-17 0,-3-17 0,3-5 0</inkml:trace>
  <inkml:trace contextRef="#ctx0" brushRef="#br0" timeOffset="46927">20289 5956 24575,'0'9'0,"-2"0"0,3 0 0,2-2 0,0-3 0,1-2 0</inkml:trace>
  <inkml:trace contextRef="#ctx0" brushRef="#br0" timeOffset="47062">20356 5804 8191,'-29'20'0,"7"-4"1265,21-8 1,-1-5 0,9-1 0</inkml:trace>
  <inkml:trace contextRef="#ctx0" brushRef="#br0" timeOffset="47193">20374 5844 8191,'13'2'0,"0"-2"5063,-1 0-5063,-2-3 704,3-2 1,-8 3-1,-1 0 1</inkml:trace>
  <inkml:trace contextRef="#ctx0" brushRef="#br0" timeOffset="47406">20426 5728 8191,'0'28'0,"-3"0"2284,2 1 0,1 2-2284,-6 24 0,1 0 2878,0-15-2878,7-13 1779,3-17-1779,12-5 0,-10-3 0,7-2 0</inkml:trace>
  <inkml:trace contextRef="#ctx0" brushRef="#br0" timeOffset="47678">20628 5917 8191,'-9'1'0,"-4"0"5063,-4 7-5063,6-2 2818,4 2-2818,15-7 1719,6-7-1719,3 0 6784,-4 0-6784,0 6 0,-6 4 0,5 2 0,6-9 0,-7 4 0,3-8 0</inkml:trace>
  <inkml:trace contextRef="#ctx0" brushRef="#br0" timeOffset="47820">20724 5914 8191,'12'-4'0,"17"-5"2338,-3 2 1,3 0-2339,20-7 0,-11 8 0,-24 2 0</inkml:trace>
  <inkml:trace contextRef="#ctx0" brushRef="#br0" timeOffset="48727">20884 5856 24575,'2'9'0,"-2"3"0,6 9 0,-6-3 0,6 6 0,-3-11 0,4 0 0,4-8 0,22-10 0,2-6 0,-6 2 0,2-2 0,17-12 0,1-2 0,-20 6 0,-12 1 0,-13 9 0,-6 0 0,-2 2 0,-3 2 0,0 7 0,-3 7 0,8 19 0,-1-8 0,16 15 0,13-22 0,8-4 0,-3-1 0,2-2 0,3-3 0,3 0 0,-2-3-793,7-2 0,-1-2 793,0-1 0,-3-1 0,8-5 0,-19 5 0,-21 1 0</inkml:trace>
  <inkml:trace contextRef="#ctx0" brushRef="#br0" timeOffset="49455">22266 5852 8191,'5'-9'0</inkml:trace>
  <inkml:trace contextRef="#ctx0" brushRef="#br0" timeOffset="49644">22290 6004 8191,'-5'1'0,"2"-1"0</inkml:trace>
  <inkml:trace contextRef="#ctx0" brushRef="#br0" timeOffset="60982">23212 6086 24575,'-8'-18'0,"-4"-6"0,3 6 0,-2-6 0,3 10 0,1 2 0,-10-1 0,5 8 0,-17 1 0,14 10 0,-5 3 0,7-1 0,10 0 0,7 0 0,14 1 0,7 1 0,21 5 0,-17-7 0,5 6 0,-25-4 0,-3-2 0,-9 15 0,-4 5 0,-8 19 0,-8 1 0,11-21 0,-1-1 0,-15 17 0,10-15 0,2-10 0,12-18 0,4-15 0,15-20 0,10-6 0,6-4 0,-4 8 0,2 0 0,-2 7 0,0-2 0,-1 4 0,0 0 0,-3 4 0,5-6 0,-13 8 0,-12 9 0,-5 6 0,-3 3 0,-7 7 0,4 2 0,-2 5 0,7 3 0,3-3 0,4 1 0,3-5 0,6 2 0,7-5 0,5-1 0,9-16 0,5-5 0,0-9 0,2 0 0,-16 8 0,-4 7 0,-11 30 0,-2 2 0,0 13 0,-4-2 0,-2-15 0,13-14 0,1-22 0,18-15 0,-13 9 0,4 10 0,-17 19 0,5 6 0,-6 12 0,1-5 0,3 6 0,1-14 0,5-6 0,6-7 0,-6-8 0,5-10 0,-8-1 0,-5 0 0,-6 7 0,-9 17 0,-7 15 0,3 11 0,5 1 0,7-3 0,9-11 0,10-7 0,18-13 0,2-6 0,6 0 0,-23 4 0,-10 7 0</inkml:trace>
  <inkml:trace contextRef="#ctx0" brushRef="#br0" timeOffset="62075">24772 5632 24575,'-4'36'0,"-7"15"0,3-17 0,-1 2 0,-4 2 0,-1 2-1437,3 5 1,-2-1 1436,-2-10 0,1-3 910,0 22-910,14-51 0,24-35 0,-6 1 0,2-6 0,0-8 0,1-1 0,-1 0 0,-1 1-310,-4 3 0,-1 1 310,-4 9 0,1 5 0,6 0 0,-4 28 1404,9 27-1404,-4 13 0,-8-14 0,-1 1 0,5 21 0,-9-1 0,-1-9 0,-4-12 294,2-6 1,-1-12 0,1-4 0</inkml:trace>
  <inkml:trace contextRef="#ctx0" brushRef="#br0" timeOffset="62251">24783 5850 8191,'10'7'0,"8"2"2126,16-9 0,4-2-2126,12 0 0,-8 0 0,-3-2 0,-15 0 0,-10 4 0</inkml:trace>
  <inkml:trace contextRef="#ctx0" brushRef="#br0" timeOffset="63843">23637 5148 24575,'-12'45'0,"8"-13"0,1 4 0,-2 6 0,1 2 0,3 6 0,0 0 0,-1-4 0,-1-1-428,2-9 0,2-2 428,4 12 281,0-19-281,5-20 0,-5-4 0,-1-5 0</inkml:trace>
  <inkml:trace contextRef="#ctx0" brushRef="#br0" timeOffset="64154">23709 5546 8191,'10'0'0,"5"-9"5063,12-9-5063,-7-3 2818,2-1-2818,-15 5 1719,-5 0-1719,-6 5 6784,-4 4-6784,-2 14 0,-8 12 0,1 21 0,-2 12 0,12-3 0,11-12 0,15-14 0,7-19 0,12-5 0,-4-10 0,-10 2 0,-10 2 0</inkml:trace>
  <inkml:trace contextRef="#ctx0" brushRef="#br0" timeOffset="64336">23947 5527 24575,'2'7'0,"3"3"0,-1 0 0,2 3 0,6-6 0,6-2 0,1-8 0,9-15 0,-9-12 0,5-19 0,-10 1 0,-4 8 0,-5 17 0,-5 16 0</inkml:trace>
  <inkml:trace contextRef="#ctx0" brushRef="#br0" timeOffset="64611">24124 5461 24575,'26'-24'0,"2"-5"0,-11 10 0,-1-3 0,-19 20 0,1 2 0,-14 18 0,13-3 0,-4 9 0,12-7 0,0-4 0,8-4 0,8-5 0,4-8 0,9-9 0,-16 6 0,-1-5 0</inkml:trace>
  <inkml:trace contextRef="#ctx0" brushRef="#br0" timeOffset="64795">24383 5143 8191,'1'32'0,"3"-2"2531,-1 6 1,1 4-2532,1-9 0,0-1 0,2-2 0,0-1 2818,2 13-2818,3-10 429,-7-17 1,-2-4 0,-1-5 0</inkml:trace>
  <inkml:trace contextRef="#ctx0" brushRef="#br0" timeOffset="65903">26422 5175 8191,'-3'12'0,"-1"23"4734,-4 0-4734,5-5 0,1 1 0,-2 10 2858,4 4-2858,4-23 440,1-3 0,0-14 0,-1-1 0</inkml:trace>
  <inkml:trace contextRef="#ctx0" brushRef="#br0" timeOffset="66194">26455 5453 8191,'9'2'0,"3"-2"5063,23-15-5063,-7 1 2818,12-7-2818,-22 9 1719,-10 2-1719,-10 1 6784,-3 2-6784,-4 2 0,-7 14 0,4 1 0,-2 10 0,11-3 0,6 0 0,15-4 0,11-4 0,11-10 0,-14 0 0,-5-3 0</inkml:trace>
  <inkml:trace contextRef="#ctx0" brushRef="#br0" timeOffset="66369">26734 5397 8191,'3'9'0,"1"0"5063,-2 0-5063,8 1 2818,8-4-2818,1-6 1719,9-18-1719,0-4 0,5-14 0,-13 19 0,-3 0 0</inkml:trace>
  <inkml:trace contextRef="#ctx0" brushRef="#br0" timeOffset="66660">26911 5356 8191,'19'5'0,"11"-13"5063,6-7-5063,-3-6 2818,-12 0-2818,-12 10 1719,-11 0-1719,-3 9 6784,-5 8-6784,1 12 0,1 0 0,6 6 0,4-10 0,9-3 0,2-7 0,11-5 0,1-7 0,-7 3 0,-4-2 0</inkml:trace>
  <inkml:trace contextRef="#ctx0" brushRef="#br0" timeOffset="66833">27267 5120 8191,'-7'10'0,"0"8"5063,-3 14-5063,1 8 1409,2-7 0,1 1-1409,0 11 1719,-1 4-1719,8-30 0,1-14 0,-2-1 0</inkml:trace>
  <inkml:trace contextRef="#ctx0" brushRef="#br0" timeOffset="68094">26581 5887 8191,'-24'-7'0,"6"2"5063,-6 10-5063,7 2 2818,0 13-2818,6-7 1719,11 4-1719,14-16 0,18-7 0,8-8 6784,-7 1-6784,-3 9 0,-20 10 0,-3 22 0,-19 5 0,-4 14 0,-2-13 0,-4-1 0,4-8 0,1-2 0,-5 8 0,4-6 0,9-16 0,30-25 0,2-6 0,3-4 0,6-4 0,3-2 0,0-5 0,-1-1-593,-2 4 0,-1-1 593,-2 1 0,-3 2 0,6-11 0,-18 23 0,-19 27 0,-5 15 0,6 7 0,9-12 0,30-16 1186,-4-16-1186,5-1 0,-11 3 0,-15 25 0,-4-1 0,-7 20 0,-4-16 0,-1 4 0,7-16 0,3-7 0,12-11 0,-1 0 0,5 0 0,-6 9 0,-4 8 0,-5 6 0,-1 6 0,0 3 0,1-3 0,2-6 0,3-6 0,0-7 0,9-9 0,-1-4 0,0-3 0,-4 1 0,-12 13 0,-3 7 0,-4 12 0,5 1 0,8 1 0,0-9 0,8-3 0,10-6 0,8-4 0,12-1 0,-20 3 0,-5 2 0</inkml:trace>
  <inkml:trace contextRef="#ctx0" brushRef="#br0" timeOffset="68768">27718 5729 24575,'3'32'0,"-2"6"0,7 3 0,-7-1 0,0-9 0,1-7 0,-4-10 0,5-6 0,-3-4 0</inkml:trace>
  <inkml:trace contextRef="#ctx0" brushRef="#br0" timeOffset="69244">27686 5738 24575,'-3'-14'0,"25"-6"0,6 14 0,3 0 0,2 1 0,-4 7 0,-1 1 0,27 2 0,-20 8 0,-20 4 0,-15 1 0,-12 6 0,-1-7 0,-7 1 0,9-5 0,1-3 0,9-5 0,8 1 0,6-5 0,0 4 0,6 2 0,-16 4 0,4 1 0,-17 11 0,-1-1 0,-5 4 0,-2 2 0,-5 7 0,3-9 0,1-2 0,2-7 0,1-5 0,7-8 0,0-6 0,4 1 0,1-1 0</inkml:trace>
  <inkml:trace contextRef="#ctx0" brushRef="#br0" timeOffset="72910">18064 6666 8191,'5'0'0,"16"-2"5063,32-7-5063,-17 1 0,6 0 0,6 0 0,6 0 0,-3 0 0,3 0 0,-1 2 0,-8 1 0,2 0 0,-9 3 0,1 3 0,-18 3 0</inkml:trace>
  <inkml:trace contextRef="#ctx0" brushRef="#br0" timeOffset="73985">19442 6617 8191,'-13'8'0,"0"-2"5063,-8 10-5063,-6 2 2818,0 12-2818,0 1 1719,13 3-1719,12-9 0,31 5 0,-3-25 0,7-4 0,20 0 0,0-1 0,-20-4 0,-2 0 0,3-2 0,-1 0 0</inkml:trace>
  <inkml:trace contextRef="#ctx0" brushRef="#br0" timeOffset="74365">20001 6710 8191,'-12'-10'0,"2"5"5063,-13 0-5063,1 12 2818,-12 11-2818,5 4 1719,8 1-1719,17-9 6784,25-17-6784,8-9 0,17-8 0,-14-5 0,-9 28 0,-12 4 0,-11 15 0,4-5 0,1-11 0,14-10 0,3-3 0,-5-2 0,-2 2 0</inkml:trace>
  <inkml:trace contextRef="#ctx0" brushRef="#br0" timeOffset="74495">20104 6689 8191,'4'5'0,"11"-4"5063,7-6-5063,10-3 704,-7-1 1,-9 4-1,-8 0 1</inkml:trace>
  <inkml:trace contextRef="#ctx0" brushRef="#br0" timeOffset="74702">20184 6513 8191,'-10'26'0,"5"6"2022,-1 1 1,2 4-2023,3-3 0,1 1 0,-5 1 0,0-2 2931,8 21-2931,-7-17 1840,11-18-1840,-2-11 0,0-5 0,-1-4 0</inkml:trace>
  <inkml:trace contextRef="#ctx0" brushRef="#br0" timeOffset="75195">20200 6879 8191,'12'0'0,"-2"-4"5063,13 3-5063,-8-7 2818,15-4-2818,-8-6 1719,-3 4-1719,-12-1 6784,-10 8-6784,-10 7 0,3 1 0,-1 13 0,8-7 0,5 6 0,15-8 0,11-1 0,13-8 0,5-10 0,-12 2 0,-8-6 0,-17 8 0,-13 3 0,-2 4 0,-2 8 0,8 1 0,5 6 0,7-6 0,-1 6 0,0 0 0,-5 18 0,-12 4 0,-9 19 0,1-28 0,-2 0-474,0 3 1,1-2 473,-11 9 0,23-23 0,0-7 0,14-15 0</inkml:trace>
  <inkml:trace contextRef="#ctx0" brushRef="#br0" timeOffset="75519">20680 6794 8191,'-9'0'0,"0"2"5063,6 3-5063,3 0 2818,7-1-2818,6-5 1719,0-2-1719,-2-4 6784,0-1-6784,-7-1 0,-2 0 0,-7-1 0,-11 5 0,1 4 0,3 4 0,17-1 0,15-4 0,-9-2 0,3 1 0</inkml:trace>
  <inkml:trace contextRef="#ctx0" brushRef="#br0" timeOffset="75830">20811 6767 24575,'2'12'0,"-2"-1"0,2-2 0,-2-1 0,0 1 0,4-6 0,1-3 0,17-16 0,10-15 0,-7 12 0,2 0 0,-1 0 0,0 1 0,12-4 0,-14 18 0,-22 9 0,0 7 0,-6-2 0,3 6 0,-1-6 0,10-6 0,-6-1 0,5-9 0</inkml:trace>
  <inkml:trace contextRef="#ctx0" brushRef="#br0" timeOffset="75952">21105 6618 8191,'-4'-7'0,"1"7"0,-2-1 0,3 5 0</inkml:trace>
  <inkml:trace contextRef="#ctx0" brushRef="#br0" timeOffset="76360">21282 6682 8191,'-14'7'0,"-2"3"5063,10-5-5063,-1 5 2818,7-1-2818,4-2 1719,4-5-1719,6-6 6784,16-4-6784,-3-5 0,-5 11 0,-1-4 0,-17 8 0,9-3 0,-4-1 0,0 6 0,6 8 0,-4-3 0,4 4 0,5-11 0,-13 0 0,7-2 0</inkml:trace>
  <inkml:trace contextRef="#ctx0" brushRef="#br0" timeOffset="76568">21579 6453 8191,'0'-13'0,"-10"47"1920,4-7 1,0 3-1921,-4 14 0,1 4 0,5-9 0,3 1 0,0-2 0,0-1 0,1-3 0,1 8 0,1-7 0,2-13 0,-2-18 0</inkml:trace>
  <inkml:trace contextRef="#ctx0" brushRef="#br0" timeOffset="77246">22221 6594 8191,'2'2'0,"-3"-3"0,5 5 0</inkml:trace>
  <inkml:trace contextRef="#ctx0" brushRef="#br0" timeOffset="77435">22243 6748 24575,'8'10'0,"-2"-6"0,3-2 0,-6-4 0</inkml:trace>
  <inkml:trace contextRef="#ctx0" brushRef="#br0" timeOffset="79310">23729 6602 24575,'-4'-11'0,"-3"4"0,2 7 0,-4 8 0,-7 15 0,-1 9 0,-5 11 0,7 3 0,8-12 0,14-1 0,19-19 0,17-11 0,-11-7 0,4-5-204,3-9 0,3-6 0,-1 0 204,5-1 0,-2-2-529,-7 2 1,-1-1-1,-5 2 529,6-12 0,-23 9 0,-11 14 0,-8 2 0,-13 14 563,0 8-563,-7 13 1635,9 5-1635,8-4 0,9-1 0,8-12 0,12-4 0,11-14 0,8-4 0,-14-1 0,-5 3 0</inkml:trace>
  <inkml:trace contextRef="#ctx0" brushRef="#br0" timeOffset="79515">24328 6361 24575,'-4'36'0,"-4"8"0,7-14 0,1 2 0,-3-4 0,1 0 0,6 25 0,2-21 0,2-14 0,-2-10 0,-2-6 0</inkml:trace>
  <inkml:trace contextRef="#ctx0" brushRef="#br0" timeOffset="79695">24468 6469 8191,'-5'6'0,"-1"11"5063,-1 11-5063,-3 26 0,7-16 0,1 1 0,0-9 0,2 0 2818,8 24-2818,2-39 0,-2-13 0,-4-2 0</inkml:trace>
  <inkml:trace contextRef="#ctx0" brushRef="#br0" timeOffset="79927">24623 6625 8191,'15'-2'0,"14"-1"2286,-3-4 1,3-1-2287,-2 1 0,0-1 2877,13-3-2877,-9 3 0,-22 8 0,-1 0 0</inkml:trace>
  <inkml:trace contextRef="#ctx0" brushRef="#br0" timeOffset="80144">24819 6487 24575,'1'39'0,"-2"-5"0,3-1 0,0 1 0,-2 14 0,7-1 0,0-15 0,1-16 0,-3-8 0</inkml:trace>
  <inkml:trace contextRef="#ctx0" brushRef="#br0" timeOffset="80961">25058 6649 24575,'3'9'0,"-1"4"0,0 4 0,0-2 0,3 1 0,1-11 0,5-6 0,-2-4 0,11-12 0,-7-4 0,4 3 0,-7-1 0,-1 21 0,-5 4 0,3 7 0,-7 3 0,2 4 0,-2-1 0,0 18 0,-4-4 0,-1 14 0,-5 0 0,3-14 0,-1-3 0,5-28 0,4-10 0,0-18 0,7-12 0,-3-9-634,9-1 634,-6 21 0,3 1 0,13-17 0,-1 13 0,-1 7 0,-5 17 0,-4 3 0,0 5 634,-6 8-634,-2-2 0,-5 4 0,0 1 0,-4-3 0,-1 2 0,-5-4 0,0-5 0,1-1 0,5-4 0</inkml:trace>
  <inkml:trace contextRef="#ctx0" brushRef="#br0" timeOffset="81744">25342 6623 24575,'13'2'0,"-4"-1"0,4 1 0,-4-2 0,0 0 0,-4 4 0,-1 1 0,-4 8 0,0 0 0,-2 1 0,1-2 0,-1 1 0,2 0 0,2 1 0,-1 9 0,1-8 0,-2 9 0,0-11 0,0-11 0,0-8 0,4-24 0,1-10 0,2 13 0,1-1 0,1 0 0,1 1 0,0-1 0,0 3 0,9-5 0,-2 3 0,-7 22 0,2 1 0,-5 9 0,0 5 0,-1 10 0,0-1 0,1 5 0,-7-7 0,2-4 0,-8 0 0,1-4 0,-8-2 0,0-2 0,-1-5 0,5 0 0,5-2 0</inkml:trace>
  <inkml:trace contextRef="#ctx0" brushRef="#br0" timeOffset="82077">25607 6590 8191,'6'3'0,"11"-7"4977,7-12-4977,1 6 0,2 0 2828,19-13-2828,1 6 1730,-24 4-1730,-24 4 6752,-4 6-6752,-12 6 97,7 4-97,-3 7 0,5 0 0,5 3 0,8-3 0,4-3 0,7-5 0,4-8 0,-9 1 0,3-2 0</inkml:trace>
  <inkml:trace contextRef="#ctx0" brushRef="#br0" timeOffset="82356">25934 6461 8191,'-10'3'0,"6"0"5063,-5 7-5063,10-1 2818,0 0-2818,5-2 1719,5 3-1719,2-2 6784,7 9-6784,-4-2 0,-5 5 0,-11-3 0,-3 1 0,-16 8 0,6-10 0,-5 6 0,5-14 0,4-1 0,0-7 0,4 2 0,1-4 0</inkml:trace>
  <inkml:trace contextRef="#ctx0" brushRef="#br0" timeOffset="86996">27143 6434 24575,'-7'-1'0,"-2"6"0,3 8 0,-5 4 0,-5 14 0,-2 9 0,3-8 0,0 4 0,3-1 0,2 1 0,0 8 0,2 2 0,4-4 0,3 0 0,7 1 0,4-1-753,2-5 1,3-2 752,5-2 0,3-3-368,-1-7 0,1-4 368,6-2 0,-1-3 0,14 7 0,-11-15 0,-17 1 0</inkml:trace>
  <inkml:trace contextRef="#ctx0" brushRef="#br0" timeOffset="87902">27616 6835 8191,'-4'-10'0,"-4"8"5063,-2 1-5063,-10 14 2818,7 6-2818,-8 16 1719,12-2-1719,11 2 6784,15-11-6784,24-7 0,7-9 0,-16-9 0,-1-2 0,5-4 0,-7-7 0,-32 1 0,-6 2 0,-15-10 0,-2 9 0,-8-8 0,9 14 0,8-1 0,10 7 0</inkml:trace>
  <inkml:trace contextRef="#ctx0" brushRef="#br0" timeOffset="88160">27949 6863 8191,'-6'19'0,"3"3"5063,3 10-5063,1-7 2818,5-1-2818,-1-13 1719,3-10-1719,3-9 6784,7-18-6784,3-2 0,2 2 0,6 8 0,-18 13 0,3 5 0</inkml:trace>
  <inkml:trace contextRef="#ctx0" brushRef="#br0" timeOffset="88594">28196 6929 24575,'0'-9'0,"-2"0"0,-4-4 0,-1 7 0,-3 0 0,-3 12 0,0 11 0,-1 0 0,5 6 0,7-6 0,10-5 0,11-7 0,12-16 0,5-8 0,2-13 0,-12 1 0,-3-10 0,-10-6 0,-7 18 0,-2-3 0,1-3 0,-1 0 0,-3 6 0,-1 2 0,5-15 0,-5 31 0,-8 56 0,4-18 0,0 2 0,-3 13 0,0 2 0,3-5 0,2-4 0,2 7 0,9-8 0,5-22 0,-4-7 0,-3-2 0</inkml:trace>
  <inkml:trace contextRef="#ctx0" brushRef="#br0" timeOffset="88718">28475 6872 8191,'1'17'0,"1"0"1265,-3-4 1,2-4 0,1-5 0</inkml:trace>
  <inkml:trace contextRef="#ctx0" brushRef="#br0" timeOffset="88854">28507 6784 24575,'0'0'0</inkml:trace>
  <inkml:trace contextRef="#ctx0" brushRef="#br0" timeOffset="89162">28620 6886 8191,'-2'12'0,"0"-2"5063,-1 6-5063,3-6 2818,5-6-2818,7-12 1719,21-18-1719,6-8 0,-3 9 6784,-7 6-6784,-20 31 0,-8-5 0,-1 16 0,-2-13 0,6 0 0,11-2 0,20-9 0,-4 0 0,-1-1 0,8-4 0,2 1 0</inkml:trace>
  <inkml:trace contextRef="#ctx0" brushRef="#br0" timeOffset="89427">29090 6822 8191,'-9'-5'0,"-4"1"5063,0 4-5063,-1 2 2818,9 0-2818,10 1 1719,8-1-1719,1-2 6784,-1 0-6784,-6 7 0,-2-1 0,1 7 0,-1-6 0,8-5 0,7-5 0,-9 0 0,3-1 0</inkml:trace>
  <inkml:trace contextRef="#ctx0" brushRef="#br0" timeOffset="89638">29323 6459 24575,'-4'36'0,"-4"8"0,9-11 0,2 2 0,-3 1 0,1 0 0,4 6 0,1-1 0,-1-9 0,1-1 0,3 22 0,-4-21 0,-9-13 0,2-11 0,-6-6 0</inkml:trace>
  <inkml:trace contextRef="#ctx0" brushRef="#br0" timeOffset="90133">29543 6296 8191,'17'-6'0,"-8"3"5063,17 10-5063,-3 13 0,11 24 0,-15-11 0,-1 5 0,3 4 0,-3 4 77,-7-10 0,-1 2 0,0 0-77,2 1 0,0-1 0,-2 0 0,-1-1 0,-2 1 0,-2 1 0,-3 10 0,-3 1 0,-3-2 0,-2-10 0,-3-2 0,-2 0 577,-7 7 0,-4 2 0,-2-5-577,-12 5 0,0-7 0,12-15 0,2-2 0,-15 11 0</inkml:trace>
  <inkml:trace contextRef="#ctx0" brushRef="#br0" timeOffset="95955">12877 12009 11478,'-2'-7'0,"4"16"4914,3 10-4914,6 32 0,-6-17 0,0 2 0,1 6 0,-1 0 0,-1 1 0,-1-1 577,2-3 0,-1-2-577,-3-2 0,-1-2 1491,8 15-1491,-7-9 4341,5-19-4341,-6-8 0,2-3 0,-2-4 0,0-1 0</inkml:trace>
  <inkml:trace contextRef="#ctx0" brushRef="#br0" timeOffset="96395">12820 12491 8191,'-7'5'0,"2"3"5063,3-3-5063,4 4 2818,8 10-2818,7-1 1719,3 9-1719,10-1 0,1 0 6784,4-10-6784,6-4 0,5-17-731,5-14 731,-24 9 0,-1-1-28,-2-8 0,-3 0 28,11-12 0,-10 7 0,-14 4 0,-4 11 0,-8 4 182,-4 6 0,2 1 1,-2 3-1</inkml:trace>
  <inkml:trace contextRef="#ctx0" brushRef="#br0" timeOffset="107960">14633 9717 24575,'-22'3'0,"-9"10"0,7 10 0,-6 4 0,10 0 0,8-11 0,11-5 0,9-4 0,19-1 0,6 6 0,14 3 0,-9 11 0,-7 1 0,-17 7 0,-15 5 0,-14-3 0,-8 5 0,-2-9 0,14-26 0,2 2 0,13-23 0</inkml:trace>
  <inkml:trace contextRef="#ctx0" brushRef="#br0" timeOffset="108135">14776 9870 8191,'5'0'0,"12"-9"4962,22-13-4962,-2-1 707,2 2 1,-23 13 0,-9 3 0</inkml:trace>
  <inkml:trace contextRef="#ctx0" brushRef="#br0" timeOffset="108337">14873 9624 8191,'-9'4'0,"1"1"5063,4 14-5063,2 15 0,2-4 0,0 2 0,2 3 0,1 1 888,-3 6 0,1-1-888,3-5 0,1-2 1857,2 14-1857,6-14 0,-6-25 0,1-4 0</inkml:trace>
  <inkml:trace contextRef="#ctx0" brushRef="#br0" timeOffset="108659">14980 10019 24575,'17'0'0,"6"-6"0,-1-9 0,0-2 0,-10-3 0,-10 3 0,-7-1 0,-3 5 0,-2 4 0,-3 10 0,4 15 0,-4 7 0,9 15 0,8-5 0,11-1 0,10-13 0,20-15 0,-3-10 0,-10-1 0,-11-1 0</inkml:trace>
  <inkml:trace contextRef="#ctx0" brushRef="#br0" timeOffset="109095">15302 9911 24575,'-4'13'0,"2"3"0,2 4 0,0-1 0,0 5 0,4-13 0,13-20 0,-3 0 0,10-24 0,-10 8 0,-1 3 0,-1 7 0,-4 18 0,-4 7 0,-4 7 0,0 0 0,-3-4 0,20-21 0,-1-8 0,20-22 0,-2 1 0,-10 12 0,-1 15 0,-18 22 0,0 7 0,-5 4 0,0-9 0,4-4 0,1-7 0,4-4 0,-4-1 0,-1 0 0</inkml:trace>
  <inkml:trace contextRef="#ctx0" brushRef="#br0" timeOffset="109652">16011 9808 8191,'-6'-2'0,"-10"16"5063,2 5-5063,5 7 0,3 3 2818,10 4-2818,5 7 1719,18-29-1719,5-16 6784,8-10-6784,-4-7 0,-5-7 0,-16 7 0,-10 2 0,-7 13 0,-3 8 0,-2 9 0,5 0 0,3 3 0,8-8 0,11-5 0,11-9 0,5-9 0,0-4 0,-17 6 0,-8 6 0</inkml:trace>
  <inkml:trace contextRef="#ctx0" brushRef="#br0" timeOffset="109854">16399 9557 8191,'-11'11'0,"-2"7"2531,2 10 1,2 4-2532,3-1 0,1 1 0,-1 6 0,2 0 1232,4-5 1,0-3-1233,0 24 1768,4-26-1768,2-20 0,-1-6 0,1-10 0</inkml:trace>
  <inkml:trace contextRef="#ctx0" brushRef="#br0" timeOffset="110027">16478 9609 24575,'-6'19'0,"-1"10"0,-2 11 0,4 13 0,-4-5 0,12-1 0,-6-19 0,6-13 0,-3-11 0</inkml:trace>
  <inkml:trace contextRef="#ctx0" brushRef="#br0" timeOffset="112324">15038 10542 24575,'-7'-3'0,"3"12"0,2 19 0,-2 6 0,0 4 0,-1-13 0,4-16 0,6-24 0,3-19 0,1-19 0,-4 5 0,2 11 0,-3 19 0,8 36 0,7 18 0,-9-9 0,1 1 0,3 0 0,0-1 0,6 20 0,-1-16 0,-9-11 0,3-16 0,-4-9 0,13-19 0,-5-15 0,-5 15 0,0-2 0,-4-2 0,-1 1 0,3-20 0,-2 23 0,-7 10 0,3 14 0</inkml:trace>
  <inkml:trace contextRef="#ctx0" brushRef="#br0" timeOffset="112927">15540 10532 8191,'-10'-13'0,"-4"6"5063,-3 15-5063,9 1 2818,2 4-2818,11-1 1719,2-4-1719,-4 15 6784,-1-1-6784,-2 10 0,0-7 0,-3-1 0,5-19 0,-1-13 0,10-20 0,4-19 0,-8 17 0,1-1 0,2-1 0,0 1 0,2-18 0,2 18 0,-4 23 0,0 14 0,1 3 0,-3 8 0,-2 7 0,-3-5 0,-5 1 0,-1-8 0,-11-2 0,5-5 0,-4-1 0,9-4 0</inkml:trace>
  <inkml:trace contextRef="#ctx0" brushRef="#br0" timeOffset="113195">15789 10428 24575,'-10'4'0,"-9"13"0,11 5 0,-13 13 0,16-3 0,0-7 0,16 1 0,2-13 0,20-2 0,1-8 0,-1-3 0,-2-3 0,-22 3 0,-1-3 0</inkml:trace>
  <inkml:trace contextRef="#ctx0" brushRef="#br0" timeOffset="114773">14760 11514 24575,'0'32'0,"0"6"0,-4-4 0,1-2 0,3-24 0,12-19 0,14-23 0,3-9 0,-11 20 0,-2 1 0,4-7 0,-3 11 0,-10 18 0,0 9 0,-2 4 0,1 5 0,-1-5 0,5-2 0,-2-6 0,6-10 0,8-10 0,3-12 0,13-2 0,-14 5 0,-2 13 0,-20 19 0,2 4 0,-9 9 0,4-7 0,-2-2 0,7-5 0,1-2 0,15-10 0,-5-2 0,17-14 0,-16 9 0,7-10 0,-18 13 0,-8-2 0,-7 22 0,2 2 0,16 5 0,26-20 0,-11-1 0,5-11 0</inkml:trace>
  <inkml:trace contextRef="#ctx0" brushRef="#br0" timeOffset="115694">15343 11390 8191,'8'3'0,"-4"2"5063,-1 19-5063,-3-5 2818,2 4-2818,3-9 1719,9-16-1719,-2-5 3392,11-12 0,3-3-3392,2 0 0,0 4 0,-1 5 0,-1 10 0,-8 8 0,-9 7 0,-7-2 0,-2 3 0,-2-4 0,1 0 0,3-6 0,3-2 0,8-6 0,-4-2 0,-4 6 0,-2 1 0,-5 7 0,6 0 0,3 0 0,12-9 0,3 0 0,12-15 0,-11 6 0,-3-10 0,-18 8 0,-3-4 0,-10 2 0,3 6 0,-5 6 0,10 7 0,4-3 0,9 3 0,10-10 0,6 5 0,5 1 0,-5 6 0,-5 7 0,-12 1 0,-7 3 0,-5 0 0,-3 0 0,7-7 0,3-10 0,24-20 0,0-15 0,7 6 0,-7 5 0,-14 39 0,-8-2 0,-3 24 0,-5-12 0,2 1 0,7-8 0,3-15 0,16-14 0,2-10 0,-7 6 0,-5 2 0</inkml:trace>
  <inkml:trace contextRef="#ctx0" brushRef="#br0" timeOffset="116011">16164 11297 8191,'-4'-6'0,"-3"5"5063,0 1-5063,2 11 2818,1 2-2818,6 1 1719,3-2-1719,2-5 6784,5 0-6784,-2-2 0,1 2 0,-7 0 0,-4 2 0,-4-1 0,-2 5 0,-3-3 0,2 2 0,-2-3 0,0-4 0,0-1 0,4-4 0,1 0 0</inkml:trace>
  <inkml:trace contextRef="#ctx0" brushRef="#br0" timeOffset="123681">17015 10143 8191,'0'-9'0,"0"8"5063,-13 43-5063,7-13 0,-1 5 0,0 0 0,0 4 0,0 1 106,-1 0 1,0 2 0,1 0-107,3 1 0,2 2 0,0-1 0,-1 3 0,1-1 0,1 0 0,4-1 0,1-1 0,2 0 0,-1 0 0,1 0 0,1-1 957,5 13 1,0-2-958,0-3 0,-1-2 0,-3-15 0,0-3 0,3 15 0,-8-29 0,-3-9 0</inkml:trace>
  <inkml:trace contextRef="#ctx0" brushRef="#br0" timeOffset="123996">16848 11025 24575,'22'40'0,"0"5"0,-12-15 0,0 1 0,0-3 0,0-1 0,8 20 0,6-16 0,1-18 0,14-20 0,4-24-1632,-17 9 1,-1-3 1631,2-10 0,-3-2-936,-3-2 0,-3-2 936,1-7 0,-5-2 0,-6-2 0,-3 4 0,1 17 0,-1 3 0,-5-19 0</inkml:trace>
  <inkml:trace contextRef="#ctx0" brushRef="#br0" timeOffset="143408">19825 14823 8191,'21'-9'0,"9"-2"5063,18-5-5063,-17 1 0,2 0 0,9 1 0,1 3 439,-3 1 0,-4 2 0,5-1 0,-14 14 0</inkml:trace>
  <inkml:trace contextRef="#ctx0" brushRef="#br0" timeOffset="147805">21265 14535 24575,'-23'-2'0,"-2"0"0,12 2 0,-4 0 0,0 5 0,-7 0 0,-1 8 0,2-1 0,3 1 0,42 9 0,22-9 0,-6-3 0,3-1 0,1 0 0,1-2 0,-4 1 0,-2 1 0,-7 3 0,-3 0 0,7 8 0,-24 9 0,-20-8 0,-16 9 0,-10-4 0,-6-3 0,8-9 0,0-4 0,-1-3 0,-7 1 0,38-12 0</inkml:trace>
  <inkml:trace contextRef="#ctx0" brushRef="#br0" timeOffset="148253">21727 14201 8191,'0'13'0,"5"15"1705,-4 2 0,-1 5-1705,-1 7 0,1 1 0,0 3 0,-1 1 0,-5 2 0,1 0 0,4-9 0,1-2 1491,-3-6 1,1-3-1492,4 6 1910,2-20-1910,4-19 6141,10-18-6141,3-12 0,-2-13 1940,-3 17-1940,-9 16 0,-5 54 0,1-8 0,-2-2 0,1-1 0,4-4 0,13-9 0,11-17 0,-11-1 0,2-6 0</inkml:trace>
  <inkml:trace contextRef="#ctx0" brushRef="#br0" timeOffset="149377">22235 14659 24575,'-5'-12'0,"-1"3"0,-5 5 0,-2 2 0,-11 9 0,-4 7 0,-3 17 0,5 0 0,11 1 0,12-12 0,12-11 0,24-14 0,2-10 0,10-14 0,-14-2 0,-15 7 0,-12 13 0,-7 22 0,-2 11 0,4 3 0,9-4 0,17-12 0,23-23 0,-19 9 0,6-15 0</inkml:trace>
  <inkml:trace contextRef="#ctx0" brushRef="#br0" timeOffset="150187">22457 14657 8191,'-2'9'0,"4"0"5063,-4-8-5063,4 6 2818,0-6-2818,3 32 0,-7 6 0,4-6 0,-1 3 0,-3 2 0,0 0 0,0 1 0,-1 0 413,-2 3 1,-1-1-414,0-2 0,0-2 3171,-2-7 0,1-3-3171,-1 18 0,4-25 0,1-26 0,6-33 0,5-16 0,-2 5 0,1-5-1080,-2 13 0,-1-4 0,1 0 0,0 2 1080,2-2 0,1 3 0,0 1 0,-1 2 0,0 2 0,2 3 385,5-2 1,3 5-386,9-7 0,-4 30 0,-6 21 0,-2 37 0,-5-10 0,-4-9 0,-2-1 0,-5-4 0,-3-5 1136,-6-16 0,5-1 1,-2-9-1</inkml:trace>
  <inkml:trace contextRef="#ctx0" brushRef="#br0" timeOffset="150536">22636 14666 8191,'22'-8'0,"10"-6"2196,-4 1 1,3-2-2197,-1 0 0,1-1 1448,0 3 0,-3-1-1448,3-6 1800,-11 9-1800,-27 8 6532,-5 9-6532,2 1 763,-6 14-763,10 0 0,2 4 0,12-3 0,17-5 0,15-10 0,-10-5 0,1-1-551,4-3 1,0-2 550,4-1 0,-2-1 0,13-2 0,-14 2 0,-28 4 0</inkml:trace>
  <inkml:trace contextRef="#ctx0" brushRef="#br0" timeOffset="152833">24671 14537 24575,'-13'-5'0,"0"7"0,-4 15 0,7 7 0,6 12 0,16-8 0,15 1 0,22-15 0,-19-2 0,3-12 0</inkml:trace>
  <inkml:trace contextRef="#ctx0" brushRef="#br0" timeOffset="153150">25151 14537 8191,'-40'-10'0,"2"5"5063,12 8-5063,5 9 2818,12 0-2818,8-2 1719,6-5-1719,8-8 6784,7-7-6784,-5 4 0,4-2 0,-10 8 0,0 5 0,3 13 0,-2-6 0,6 6 0,-6-13 0,3-4 0,-8-2 0,-1-1 0</inkml:trace>
  <inkml:trace contextRef="#ctx0" brushRef="#br0" timeOffset="153279">25197 14529 24575,'33'-14'0,"2"-2"0,12-2 0,0-1 0,-14 3 0,-10 7 0,-16 4 0</inkml:trace>
  <inkml:trace contextRef="#ctx0" brushRef="#br0" timeOffset="153457">25367 14320 8191,'-7'9'0,"3"4"5006,6 20-5006,-1 15 0,2-14 0,-1 2 0,-2 2 0,0 0 1138,0-6 1,0-1-1139,0 0 0,0-2 450,0 5 0,0-12 0,0-14 0</inkml:trace>
  <inkml:trace contextRef="#ctx0" brushRef="#br0" timeOffset="153763">25485 14652 8191,'16'1'0,"11"-6"5063,19-14-5063,-18 7 0,-1-2 0,-1 0 0,-1-1 0,11-9 2818,-18 5-2818,-17 9 1719,-6 3-1719,-8 7 6784,-9 11-6784,-9 25 0,5-1 0,17-7 0,7 0 0,14-5 0,21-5 0,7-19 0,-14-5 0,-5 2 0</inkml:trace>
  <inkml:trace contextRef="#ctx0" brushRef="#br0" timeOffset="154065">25938 14565 8191,'-6'-4'0,"-1"1"5063,-2 1-5063,-4 5 2818,5 1-2818,8 5 1719,7-1-1719,10-3 6784,-3 0-6784,-1 3 0,-3 17 0,0 8 0,-9 14 0,-3 6 0,-11-5 0,6-18 0,-2 0 0,-14 18 0,6-19 0,-2-1 0,1-6 0,0-1 0,-18 10 0,14-18 0,13-11 0,5-6 0</inkml:trace>
  <inkml:trace contextRef="#ctx0" brushRef="#br0" timeOffset="154678">26282 14586 8191,'-17'-12'0,"5"2"5063,4 18-5063,6-4 2818,7 18-2818,1-12 1719,7-1-1719,1-8 6784,-1-4-6784,-2-4 0,-9-3 0,-3 0 0,-10-4 0,-11 2 0,14 7 0,5-2 0,31 9 0,6-5 0,11 2 0,-12 1 0,2 11 0,-13 3 0,-10 6 0,-7-3 0,-8 0 0,3-3 0,1-10 0,7-15 0,10-17 0,9-8 0,10-2 0,6 14 0,-13 13 0,-6 15 0,-21 4 0,-1 4 0,-6-3 0,3-4 0,-1-1 0</inkml:trace>
  <inkml:trace contextRef="#ctx0" brushRef="#br0" timeOffset="154795">26691 14360 8191,'-6'-4'0,"3"5"1265,1 2 1,2 2 0,2-1 0</inkml:trace>
  <inkml:trace contextRef="#ctx0" brushRef="#br0" timeOffset="155231">26842 14432 8191,'-10'8'0,"4"-1"5063,-5 7-5063,6-1 2818,4 1-2818,13 1 1719,8-13-1719,18-4 6784,2-7-6784,-6-6 0,-7 2 0,-15-2 0,-7 2 0,-6 4 0,-4 7 0,-4 7 0,2 2 0,4 2 0,6-4 0,7-4 0,10-5 0,6-3 0,6 6 0,-7 1 0,-5 8 0,-10-1 0,-1-4 0,-6 1 0,1-6 0</inkml:trace>
  <inkml:trace contextRef="#ctx0" brushRef="#br0" timeOffset="155444">27259 14026 8191,'9'21'0,"-4"18"1836,-4-6 0,-3 4-1836,2 4 0,-1 2 0,-4 3 0,0-1 0,2-5 0,0-2 0,-2-2 0,0-4 740,-3 5 1,4-15 0,1-18 0</inkml:trace>
  <inkml:trace contextRef="#ctx0" brushRef="#br0" timeOffset="156652">24317 14256 8191,'-13'-5'0,"3"5"5063,-3 0-5063,-2 13 0,0 15 0,-8 21 429,10-9 1,0 3-430,0 7 0,1 2 0,3-13 0,0 2 0,3 0 0,1-3 0,3 1 0,2-2 0,4 15 0,8-2 0,9-6 0,10-6 0,3-17 0,7-4 0,-5-2 0,-4 2 0,-1-5 0,9-6 0,0 0 0</inkml:trace>
  <inkml:trace contextRef="#ctx0" brushRef="#br0" timeOffset="157687">27664 14066 8191,'0'-9'0,"2"11"5063,17 19-5063,-1 2 0,2 4 0,9 9 0,1 3 153,-6-8 0,0 1 0,0 1-153,-3 1 0,0 0 0,-2 0 0,-1 0 0,-2-1 0,-2 1 340,0 18 1,-5 1-341,-4-3 0,-5-1 0,-5-2 0,-6-1 0,-3-2 0,-5-3 0,-9-3 0,-8-3 637,5-11 1,-3-2 0,3-2 0,1 0-1,1-1 1,-2-5 0,1 0 0</inkml:trace>
  <inkml:trace contextRef="#ctx0" brushRef="#br0" timeOffset="161664">20019 16166 24575,'39'-2'0,"-5"0"0,8-1 0,-1-1 0,-2-2 0,0-1 0,3 1-1577,-1 1 0,4 0 0,-1 1 0,-2-1 1577,1-1 0,-2-1 0,-4 2 0,-3 1 0,-4 1 0,10-2 0</inkml:trace>
  <inkml:trace contextRef="#ctx0" brushRef="#br0" timeOffset="177738">21534 16083 8191,'-6'-5'0,"3"5"5063,-5 16-5063,7 12 0,-2 25 0,3-16 0,0 2 0,-2 7 0,-2 1 274,1-10 1,-1 2 0,-1-2-275,-3 15 0,-2-3 659,-1-1 1,0-4-660,3-15 0,1-3 5599,1 1-5599,4-34 0,15-26 0,-6-22 0,1 15 0,0-3 0,0-3 0,1-1-623,-4 9 0,1 0 0,1 1 623,6-8 0,1 2 964,1 3 1,1 7-965,9 5 969,8 23-969,-10 26 0,-1 17 0,-4 7 0,-9 1 0,-4-14 0,-4-12 2229,-3-7-2229,-8-8 321,-8-5-321,-14-5 0,-15-13 0,3-2 0,12 3 0,16 4 0</inkml:trace>
  <inkml:trace contextRef="#ctx0" brushRef="#br0" timeOffset="178379">21976 16193 24575,'-1'-12'0,"-8"5"0,2 6 0,-17 9 0,-8 8 0,9-2 0,5 4 0,36-13 0,18-6 0,-6-1 0,1-2 0,19-2 0,-8 4 0,-27 6 0,-11 7 0,-16 11 0,3-3 0,3-3 0,20-21 0,10-17 0,-5-3 0,-10 3 0,-14 9 0,-8 6 0,0 2 0,-1 2 0,1 1 0,8 2 0,1-2 0</inkml:trace>
  <inkml:trace contextRef="#ctx0" brushRef="#br0" timeOffset="178747">22524 16124 8191,'-10'0'0,"-2"3"5063,-5 8-5063,4 2 2818,2 7-2818,13-9 1719,6 0-1719,6-6 6784,9 2-6784,-8 0 0,1 2 0,-15 0 0,-5 0 0,-10 6 0,-17 9 0,27-25 0,-17 14 0,33-29 0</inkml:trace>
  <inkml:trace contextRef="#ctx0" brushRef="#br0" timeOffset="178879">22686 16038 8191,'2'13'0,"2"11"5063,-11 2-5063,4 10 704,1-14 1,0-7-1,8-11 1</inkml:trace>
  <inkml:trace contextRef="#ctx0" brushRef="#br0" timeOffset="178986">22714 15983 8191,'-14'7'0,"9"1"0,2-3 0,7-1 0</inkml:trace>
  <inkml:trace contextRef="#ctx0" brushRef="#br0" timeOffset="179095">22760 16023 8191,'31'0'0,"-1"1"0,12-1 5063,-5-7-5063,-20 1 704,4-2 1,-11 5-1,2-2 1</inkml:trace>
  <inkml:trace contextRef="#ctx0" brushRef="#br0" timeOffset="179279">22935 15865 8191,'-5'25'0,"-4"19"1781,3-11 1,1 3-1782,-1 6 0,-1 1 0,-1-1 0,0 1 0,4-4 0,2-2 742,-1 11 1,4-19 0,1-21 0</inkml:trace>
  <inkml:trace contextRef="#ctx0" brushRef="#br0" timeOffset="179411">23140 16130 8191,'-26'28'0,"9"-2"1265,9-8 1,7-9 0,-1-1 0</inkml:trace>
  <inkml:trace contextRef="#ctx0" brushRef="#br0" timeOffset="179526">23192 16006 24575,'-14'6'0,"5"-3"0,5 1 0</inkml:trace>
  <inkml:trace contextRef="#ctx0" brushRef="#br0" timeOffset="180057">23366 16075 8191,'-22'9'0,"-1"3"5063,15-3-5063,4 2 2818,10 0-2818,10 4 1719,2-7-1719,5-8 6784,-9-4-6784,0-11 0,-16-2 0,-2 6 0,1 0 0,14 8 0,10 5 0,5 0 0,10 3 0,-12 9 0,3 14 0,-19 2 0,-6-2 0,-6-5 0,6-17 0,21-17 0,1-3 0,4-3 0,12-9 0,2 0 0,-4 7 0,-2 1 0,-5 2 0,-4 6 0,-2 21 0,-16 15 0,-4 21 0,-1 1 0,0-2 0,-4-25 0,4-8 0,-4-17 0</inkml:trace>
  <inkml:trace contextRef="#ctx0" brushRef="#br0" timeOffset="183995">25288 15992 24575,'41'14'0,"-5"6"0,4 2 0,2 3 0,-9 0 0,-1 0-1394,-2-3 1,-3-1 1393,13 14 884,-13-14-884,-21-7 0,-1-5 0,-5-5 0</inkml:trace>
  <inkml:trace contextRef="#ctx0" brushRef="#br0" timeOffset="184179">25607 15944 8191,'-5'5'0,"-7"19"4700,-17 6-4700,14-4 0,-1 2 0,-4 1 0,-1 0 0,2 1 0,1-2 0,-6 6 0,6-11 0</inkml:trace>
  <inkml:trace contextRef="#ctx0" brushRef="#br0" timeOffset="187387">26816 16072 24575,'0'-15'0,"-7"4"0,-1 3 0,-8 8 0,-7 13 0,4 7 0,-2 3 0,13-3 0,13-9 0,12-10 0,28-14 0,-16 1 0,0-3 0,-2 0 0,-1 0 0,14-12 0,-33 11 0,-32 31 0,-6 15 0,7 2 0,2 4-782,3 0 0,5 1 782,3 4 0,4 1-401,6 1 1,4-2 400,7 8 0,2-21 0,4-6 0,9-15 0,1-3 0,-5-12 1497,0-13-1497,-5-11 868,-5-4-868,-16-5 0,-18 10 0,-10-1 0,-9 16 0,16 6 0,5 10 0,17 2 0</inkml:trace>
  <inkml:trace contextRef="#ctx0" brushRef="#br0" timeOffset="188103">27143 16060 24575,'-9'0'0,"1"8"0,0 15 0,4 10 0,2-3 0,10-3 0,3-25 0,26-11 0,0-15 0,-7-2 0,-2-3 0,5-13 0,-9 9 0,-22 35 0,-1 23 0,4-3 0,14-3 0,9-18 0,19-8 0,-20-2 0,1-2 0,-2-3 0,-2-1 0,10-7 0,-19 0 0,-18 13 0,-7 7 0,-13 15 0,6 1 0,-1 12 0,21-11 0,6-11 0,15-8 0,-2-13 0,2 2 0,-4-2 0,-6 10 0,-4 6 0,-9 16 0,0 7 0,-4 3 0,3-5 0,3-9 0,2-11 0,6-6 0,10-13 0,9-4 0,0 3 0,-4 8 0,-17 15 0,-5 15 0,-4 1 0,2 1 0,6-7 0,3-13 0,3 2 0,-6-7 0,-4 3 0</inkml:trace>
  <inkml:trace contextRef="#ctx0" brushRef="#br0" timeOffset="188236">27847 16046 8191,'13'-13'0,"-1"3"5063,21-10-5063,1 4 0,12-3 0,-20 9 0,-5 2 0</inkml:trace>
  <inkml:trace contextRef="#ctx0" brushRef="#br0" timeOffset="188412">28006 15831 24575,'0'26'0,"-5"17"0,2-9 0,-1 2 0,-3 6 0,-2 1 0,3-7 0,0-1 0,-2-3 0,1-4 0,4 0 0,4-17 0,2-8 0,1-7 0</inkml:trace>
  <inkml:trace contextRef="#ctx0" brushRef="#br0" timeOffset="188826">28125 15961 8191,'-19'34'0,"3"-6"5063,12 2-5063,5-15 2818,14-3-2818,14-21 0,13-16 0,-19 10 0,1 0 1719,18-10-1719,-13 20 6784,-13 17-6784,-11 13 0,-3 1 0,1-6 0,7-9 0,8-14 0,21-10 0,2-10 0,-15 9 0,-3-1 0,5-8 0,-7-6 0,-18 14 0,-3 2 0,-6 14 0,-4 9 0,3 4 0,1 9 0,7-8 0,4 2 0,27-8 0,13-10 0,-5-1 0,8-1 0,-6 0 0,-12 0 0,-2-1 0,19-1 0,0-1 0</inkml:trace>
  <inkml:trace contextRef="#ctx0" brushRef="#br0" timeOffset="190125">29871 15762 8191,'-10'-2'0,"2"-2"5063,-8 7-5063,-17 11 2818,2 6-2818,-3 1 1719,38 5-1719,26-20 0,16-4 0,4-1 0,-17 2 0,-1 1 3392,10-5 0,-6 6-3392,-21 19 0,-32 16 0,-13 4 0,10-12 0,-3 0-910,-2-5 1,-2 0 909,-4 7 0,-2-1 0,0 2 0,6-14 0,22-24 0,18-19 0,7-4 0,8-8 0,-1 1 0,8-9 0,0 1-590,-1 2 1,-2 2 589,-8 11 0,-3 5 0,-7 6 0,-18 22 1704,-7 13-1704,11-7 0,8-2 0,16-10 0,5-9 0,3-5 0,2-1 0,0-2 0,6-2 0,-2 1 0,6-5 1294,-22 17-1294,-21 20 0,-2 0 0,-3 23 0,4-21 0,8 1 0,10-32 0,17-13 0,8-7 0,5 8 0,-16 19 0,-15 12 0,-16 17 0,-5-7 0,15 0 0,2-13 0,20-16 0,0-4 0,-4-2 0,-4-2 0,-19 8 0,-8 2 0,-6 8 0,0 11 0,0 13 0,7-2 0,2 2 0,10-9 0,9-6 0,12-7 0,8-3 0,-14 0 0,-5 1 0</inkml:trace>
  <inkml:trace contextRef="#ctx0" brushRef="#br0" timeOffset="190569">31083 15607 8191,'-6'4'0,"3"11"5063,8 6-5063,-4 10 0,-3 4 1409,-4 5 0,-3 1-1409,1 3 0,-1 1 0,-3 0 0,-1-2 0,3-14 0,0-3 0,-3 14 1719,0-32-1719,19-31 0,0-5 0,2-5 1908,5-11 0,3-4-1908,-2 10 0,2-1 0,1 1 0,-1 0 0,0 0 0,1 2-558,9-14 0,1 5 558,-4 15 0,-1 6 0,7 2 0,-2 26 0,-10 15 0,-7 10 0,-3 4 0,6 21 0,-10-14 0,-1 2 1389,4-7 1,-2-2-1390,-7 17 326,0-13 0,-3-23 0,-1-14 1</inkml:trace>
  <inkml:trace contextRef="#ctx0" brushRef="#br0" timeOffset="190730">31145 15738 8191,'10'8'0,"14"1"5063,16-6-5063,15 1 0,0-8 0,-15 3 0,-18-3 0,-14 4 0</inkml:trace>
  <inkml:trace contextRef="#ctx0" brushRef="#br0" timeOffset="192036">25441 16964 8191,'1'14'0,"1"2"5063,3-8-5063,25-7 0,3-16 0,1-6 0,-7 5 0,0-2 1409,5-6 0,-4-1-1409,-10-1 1719,-15 20-1719,5 27 0,-6 30 0,3-13 0,1 2 0,3 5 0,-1 2 0,-4 2 0,-1 0 2605,1-6 1,-2 0-2606,-4-1 0,-2-1 0,-2-6 0,-3-2 0,-3-4 0,-1-1 0,-2-3 0,-1-1 0,-20 10 0,-12-11 0,0-20 0,18-5 0,-1-6 0,-2-7 0,3-2 0,-5-3 0,6-4 0</inkml:trace>
  <inkml:trace contextRef="#ctx0" brushRef="#br0" timeOffset="193047">26928 17131 24575,'-11'-16'0,"2"1"0,-1 10 0,-15 9 0,-17 18 0,16-8 0,1 3 0,0 5 0,3 1 0,-4 4 0,18-1 0,23-18 0,19-8 0,7-7 0,1-2 0,8-1 0,-16 4 0,-9 7 0,-32 30 0,-8 2 0,-4 4 0,-1 2 0,0 2-663,-2 2 1,3 0 662,7-8 0,5-2 0,4 7 0,29-18 0,5-22 0,-6-11 0,0-5 0,14-19 0,-11-9 0,-18 13 0,-18 0 1325,-13 8-1325,-11-7 0,-4 7 0,8 5 0,15 2 0,20 0 0,-2 5 0,6 1 0</inkml:trace>
  <inkml:trace contextRef="#ctx0" brushRef="#br0" timeOffset="193786">27133 17158 8191,'7'1'0,"0"1"5063,-16 17-5063,-1 10 0,-3 4 0,7-1 2818,7-14-2818,10-10 1719,16-14-1719,6-9 6784,10-9-6784,-11 4 0,-16 10 0,-7 10 0,-10 12 0,7-4 0,3 0 0,11-13 0,1-7 0,13-11 0,-15 2 0,-5 5 0,-10 12 0,-8 6 0,4 7 0,2 0 0,13-11 0,5-3 0,14-20 0,1-3 0,-7 5 0,-5 5 0,-11 20 0,-10 13 0,1 0 0,1 6 0,1-10 0,12-8 0,9-6 0,1-7 0,18-1 0,-11 0 0,-6 6 0,-17 1 0,-12 6 0,0-1 0,6 3 0,34-3 0,11-4 0,-12-1 0,1-3 0,-4 0 0,-1-2 0,-5 2 0,-3-1 0,5-7 0,-17 11 0,-14 0 0</inkml:trace>
  <inkml:trace contextRef="#ctx0" brushRef="#br0" timeOffset="193954">28064 16922 8191,'0'2'0,"-10"44"5063,-2 8-5063,-1-6 0,-1 1 0,5-15 0,0-3 2818,-9 18-2818,17-25 0,0-19 0,5-3 0</inkml:trace>
  <inkml:trace contextRef="#ctx0" brushRef="#br0" timeOffset="194505">28146 17068 8191,'-8'17'0,"0"-3"5063,5 2-5063,1-6 2818,9-2-2818,9-11 1719,23-8-1719,2-11 0,8-2 0,-13-3 6784,-13 33-6784,-15 3 0,-4 29 0,-6-13 0,5-5 0,8-11 0,7-9 0,14-13 0,8-6 0,0-4 0,-12 5 0,-20 19 0,-7 2 0,-8 15 0,9-10 0,6-3 0,12-10 0,8-12 0,-2 1 0,-8-1 0,-13 18 0,-3 5 0,0 7 0,9 1 0,29-4 0,-13-6 0,3-2-433,9-3 0,0-3 433,-6 2 0,-3-2 0,12-6 0,-27 6 0,-11 4 0</inkml:trace>
  <inkml:trace contextRef="#ctx0" brushRef="#br0" timeOffset="195818">30248 16996 8191,'-9'-9'0,"0"0"5063,0 0-5063,-4 6 2818,-3 10-2818,-13 21 0,6 9 1719,4-5-1719,26-7 6784,19-20-6784,2-5 0,4-1 0,0 4 0,1 2 0,0-1 0,-1 2 0,-4 6 0,-5 5 0,-8 20 0,-14-9 0,-5 0 0,-7 1 0,-5 0 0,-5 7 0,-2-1-542,2-5 0,-1-1 542,-7 1 0,12-9 0,19-18 0,13-28 0,15-12 0,9-9 0,-13 13 0,3-3 0,0-1 0,-2 2-162,1 0 0,-1 2 0,0 0 162,3-4 0,0 0 0,-6 7 0,-1-4 0,-30 26 0,0 5 1056,-4 5-1056,4 5 0,7 2 0,2-2 514,15-6-514,12-8 0,11-11 0,0-1 0,-8 5 0,-14 11 0,-8 11 0,-11 12 0,-1 6 0,-5-1 0,3-5 0,14-28 0,6-13 0,-1-1 0,3-1 0,16-15 0,-4 9 0,-15 30 0,-9 14 0,-7 11 0,4-3 0,8-11 0,8-7 0,12-12 0,5-11 0,-11 4 0,-2-2 0,4-8 0,-3 0 0,-23 13 0,-7 14 0,-4 5 0,3 9 0,5 0 0,7-4 0,12-1 0,11-11 0,19-3 0,-19-3 0,-1 0 0,7-1 0,-7 2 0</inkml:trace>
  <inkml:trace contextRef="#ctx0" brushRef="#br0" timeOffset="196121">31708 16741 24575,'4'23'0,"-2"22"0,3 5 0,-5-19 0,1 0 0,7 22 0,-9-20 0,2-6 0,-4-18 0,1-5 0</inkml:trace>
  <inkml:trace contextRef="#ctx0" brushRef="#br0" timeOffset="196591">31689 16719 8191,'-7'-7'0,"5"-3"5063,8 1-5063,19-3 0,15 8 0,9 0 2818,4 4-2818,-23 4 1719,-9 5-1719,-17 0 6784,-9 8-6784,-1-4 0,-6 4 0,-2-2 0,-9 6 0,7-9 0,0 7 0,41-11 0,-2 6 0,17-5 0,-24 7 0,-16 5 0,-9 5 0,-12 12 0,4-4 0,2-11 0,-3 1-620,1-2 1,-2 0 619,-3 6 0,-4 2 0,-15 5 0,0-1 0,15-10 0,0-3 0,-7 3 0,3-11 0,10-25 0,12 5 0,4-11 0</inkml:trace>
  <inkml:trace contextRef="#ctx0" brushRef="#br0" timeOffset="267170">11511 10177 24575,'-19'-8'0,"3"1"0,9 1 0,0-2 0,3-1 0,-1 0 0,-1 6 0,2 0 0,0 5 0</inkml:trace>
  <inkml:trace contextRef="#ctx0" brushRef="#br0" timeOffset="269637">11328 10086 24575,'-2'26'0,"-4"-7"0,1 34 0,-8-13-932,5-11 1,0 1 931,-2-2 0,0 1 0,-3 18 0,0 1 0,4-16 0,2-2 300,0 8 1,2-2-301,2-4 308,7-2-308,-1-5 0,-2 1 0,4-6 954,-2-8-954,1-3 0,6-1 0,2-1 0,39-1 0,-6-7 0,-8 3 0,1-1 0,17-10 0,-25 6 0,0 0 0,25-2-917,0-4 917,-27 7 0,3-1 0,16-4 0,2-1 0,-7 2 0,0 0 0,-4 0 0,0 0 0,-2 2 0,0 0 0,-2 1 0,0 2 0,-2 2-511,17 4 511,-20 0 0,1 0 0,-2 0 0,-1 0 0,6 1 0,2-1-755,3-2 0,0-1 755,3 3 0,3 0 0,-3-1 0,2 0 0,-2-1 0,9 4 0,0-1 0,-10 0 0,1-1 0,-3 0 0,1-2 0,-2 0 0,1 3 0,-2-2 411,-4-3 0,-1-1-411,4 3 0,-2-1 0,-2-2 0,0 0-251,-1 0 0,1 0 251,0 0 0,-1 0 0,25-4 0,-2 3 239,-22-3 1,-1 0-240,20 3 0,5-2 1579,-10 7-1579,-19-3 0,11 3 0,-18-2 560,5 2-560,-7-1 0,0 2 0,6-1 0,-4 2 0,18 2 0,-10-1 0,11 2 0,-13-5 0,-1 2 0,-10-3 0,-2 0 0,-3-1 0,0-2 0,0-2 0,4-1 0,0-2 0,0-1 0,0-1 0,-4 0 0,4-3 0,-6 1 0,5 1 0,-7-1 0,2 2 0,-3-2 0,-1 0 0,1-3 0,-3-9 0,1-11 0,3-8 0,-1 0 0,5 2 0,-5-1 0,3 6 0,-10-6 0,6 1 0,-15-2 0,6-14 0,-4 6 0,1-5 0,8 13 0,-6 1 0,6 14 0,-3 5 0,4 3 0,0 7 0,2-2 0,1-1 0,5 0 0,-2-1 0,-5 3 0,-7 7 0,-4 2 0,-7 2 0,4 0 0,-11-4 0,-8 4 0,-15-4 0,-7-1-877,17 3 1,-1-2 876,0-1 0,-2-1 0,-9-2 0,0-1 0,5 3 0,2 0 0,0-3 0,1 1 0,3 3 0,1 0 0,-1-3 0,-1 0 0,-5 1 0,-3 1 0,-2 0 0,-2 0 0,13 2 0,-3 0 0,1 2 0,-1 0 0,1 2 0,-2 0-1090,-3 0 1,-1 0-1,1 0 1090,1 0 0,1 1 0,0 0 0,5 0 0,0 2 0,0-2 0,-7-2 0,0-1 0,3 0 0,-1 2 0,1-1-528,-10-2 1,2 1 527,18 2 0,2 0 0,-3 2 0,-2 1 0,1-1 0,-1 2 0,-1 3 0,2 1-58,2-2 1,2-1 57,-10 8 1337,14-6-1337,13-4 3304,4 3-3304,2-1 1387,0 7-1387,2-2 164,2 3-164,-1-4 0,0 4 0,-3-4 0,-2 4 0,-11-1 0,5-1 0,-29 1 0,15-6 0,-24-7 0,20-7 0,1-3 0,1-4 0,4-5 0,1 5 0,2-6 0,7 9 0,-18-4 0,6 9 0,-10 3 0,18 5 0,8 9 0,-3 2 0,-6 26 0,-4 0-242,13-12 1,1 1 241,-10 13 0,10-8 0,1-8 0,8-11 0,-1 0 0,-1-6 0,-2-1 483,-2 1-483,0-2 0,4 3 0,3-1 0,2-2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2:13.5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24299 9632 24575,'-12'-9'0,"2"-1"0,8 1 0,2 0 0,2 0 0,8 1 0,-6 4 0,3 1 0</inkml:trace>
  <inkml:trace contextRef="#ctx0" brushRef="#br0" timeOffset="272">25109 9679 8191,'1'-5'0,"-2"7"0,-4-3 0,1 5 0</inkml:trace>
  <inkml:trace contextRef="#ctx0" brushRef="#br0" timeOffset="845">23868 11054 8191,'5'9'0,"-1"0"0,-4-4 0,0-1 0</inkml:trace>
  <inkml:trace contextRef="#ctx0" brushRef="#br0" timeOffset="1309">22264 11342 24575,'-9'11'0,"4"-4"0,1-3 0</inkml:trace>
  <inkml:trace contextRef="#ctx0" brushRef="#br0" timeOffset="1952">23993 12813 8191,'3'9'0,"6"1"5063,-3-3-5063,7-1 0,-8-4 0,-1-2 0</inkml:trace>
  <inkml:trace contextRef="#ctx0" brushRef="#br0" timeOffset="2894">25731 13161 24575,'5'-3'0,"-1"1"0</inkml:trace>
  <inkml:trace contextRef="#ctx0" brushRef="#br0" timeOffset="4014">27419 11471 24575,'-12'6'0,"2"-2"0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CDC7A-CC05-E94F-A040-B0D1433C21CF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AF274-7C51-0B4D-9619-632B0ED3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7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82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graph types depend on different visual assessments to uncover underlying trends. Pie charts are a common way to show parts of a whole. Most readers will likely judge angle when extracting information from pie charts, but they could also com- pare areas and arc length of the slices. Plotting the same data as a bar chart effectively shows relative values.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6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8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4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8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6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DB60-387B-8746-9DC5-21FDE99D595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ustomXml" Target="../ink/ink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ustomXml" Target="../ink/ink17.xml"/><Relationship Id="rId4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customXml" Target="../ink/ink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tiff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19.xml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customXml" Target="../ink/ink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towardsdatascience.com/the-art-and-science-of-data-visualization-6f9d706d673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5000" dirty="0"/>
              <a:t>Intro to Data Visualization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EF7B84F-F202-6C77-CABB-683EFA913AEC}"/>
                  </a:ext>
                </a:extLst>
              </p14:cNvPr>
              <p14:cNvContentPartPr/>
              <p14:nvPr/>
            </p14:nvContentPartPr>
            <p14:xfrm>
              <a:off x="675000" y="367560"/>
              <a:ext cx="11111760" cy="752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EF7B84F-F202-6C77-CABB-683EFA913A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5640" y="358200"/>
                <a:ext cx="11130480" cy="77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DD882B0-521C-544F-BA42-217644214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4650" y="2851944"/>
            <a:ext cx="3568700" cy="2298700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78491FF-9992-0E18-B6C3-DB660A260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9C3104-E95B-C4FC-9CA2-67FE96546FBA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B35A74-7770-380A-52E5-6CABC4D37DEA}"/>
                  </a:ext>
                </a:extLst>
              </p14:cNvPr>
              <p14:cNvContentPartPr/>
              <p14:nvPr/>
            </p14:nvContentPartPr>
            <p14:xfrm>
              <a:off x="4003200" y="1709280"/>
              <a:ext cx="7488360" cy="4635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B35A74-7770-380A-52E5-6CABC4D37D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3840" y="1699920"/>
                <a:ext cx="7507080" cy="46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463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CDBB-9190-BB48-8C3F-2653F59C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ED65-7716-1643-A422-1608BDED7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Gestalt Principles are an essential part of visual design </a:t>
            </a:r>
            <a:br>
              <a:rPr lang="en-US" sz="2800" dirty="0"/>
            </a:br>
            <a:r>
              <a:rPr lang="en-US" sz="2800" dirty="0"/>
              <a:t>(generally, not just data visualization)</a:t>
            </a:r>
          </a:p>
          <a:p>
            <a:r>
              <a:rPr lang="en-US" sz="2800" dirty="0"/>
              <a:t>There are more than ten overlapping principles</a:t>
            </a:r>
          </a:p>
          <a:p>
            <a:r>
              <a:rPr lang="en-US" sz="2800" dirty="0"/>
              <a:t>We will focus a few most applicable to data visualization</a:t>
            </a:r>
          </a:p>
          <a:p>
            <a:r>
              <a:rPr lang="en-US" sz="2800" dirty="0"/>
              <a:t>Basic on perception and cognitive psychology research </a:t>
            </a:r>
          </a:p>
        </p:txBody>
      </p:sp>
    </p:spTree>
    <p:extLst>
      <p:ext uri="{BB962C8B-B14F-4D97-AF65-F5344CB8AC3E}">
        <p14:creationId xmlns:p14="http://schemas.microsoft.com/office/powerpoint/2010/main" val="267482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F39616-02DF-3378-44FE-C10D8553F9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7929" y="1974571"/>
            <a:ext cx="3566332" cy="35317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001DC05-3E5D-7E29-27BE-E6EB44A4AE24}"/>
                  </a:ext>
                </a:extLst>
              </p14:cNvPr>
              <p14:cNvContentPartPr/>
              <p14:nvPr/>
            </p14:nvContentPartPr>
            <p14:xfrm>
              <a:off x="8008560" y="3445560"/>
              <a:ext cx="1862640" cy="1292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001DC05-3E5D-7E29-27BE-E6EB44A4AE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99200" y="3436200"/>
                <a:ext cx="1881360" cy="131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20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  <a:p>
            <a:r>
              <a:rPr lang="en-US" dirty="0"/>
              <a:t>How does this data visualization use the Gestalt principle of similarity?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E1D75-7122-95BE-1A42-2C6C2BAC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1"/>
          <a:stretch/>
        </p:blipFill>
        <p:spPr>
          <a:xfrm>
            <a:off x="7361660" y="2753066"/>
            <a:ext cx="2802680" cy="274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97F906-60D9-20CE-4C7B-E6F4F24ECEC6}"/>
              </a:ext>
            </a:extLst>
          </p:cNvPr>
          <p:cNvSpPr txBox="1">
            <a:spLocks/>
          </p:cNvSpPr>
          <p:nvPr/>
        </p:nvSpPr>
        <p:spPr>
          <a:xfrm>
            <a:off x="10197342" y="-294235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7673E6-4013-A86D-4851-1789E49B9EC8}"/>
                  </a:ext>
                </a:extLst>
              </p14:cNvPr>
              <p14:cNvContentPartPr/>
              <p14:nvPr/>
            </p14:nvContentPartPr>
            <p14:xfrm>
              <a:off x="8238600" y="895680"/>
              <a:ext cx="1102320" cy="1183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7673E6-4013-A86D-4851-1789E49B9E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9240" y="886320"/>
                <a:ext cx="1121040" cy="12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773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02E87-9DAC-39CA-E368-3C307CD9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83" y="2057133"/>
            <a:ext cx="3392559" cy="33596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EDA7BA4-BBDB-46E9-D99C-F7D8BA551512}"/>
                  </a:ext>
                </a:extLst>
              </p14:cNvPr>
              <p14:cNvContentPartPr/>
              <p14:nvPr/>
            </p14:nvContentPartPr>
            <p14:xfrm>
              <a:off x="7841520" y="3093120"/>
              <a:ext cx="2356200" cy="1600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EDA7BA4-BBDB-46E9-D99C-F7D8BA5515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2160" y="3083760"/>
                <a:ext cx="2374920" cy="161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524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  <a:p>
            <a:r>
              <a:rPr lang="en-US" dirty="0"/>
              <a:t>How does this data visualization use the Gestalt principle of proximity?</a:t>
            </a:r>
            <a:endParaRPr lang="en-US" sz="2800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4F11CD53-BEB8-FA04-3E96-9E3AC8BC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13" y="2678040"/>
            <a:ext cx="2921310" cy="26176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97B3D1-1DAF-AAA4-2FDD-EEE77C710ECB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293262-BC10-62E9-B52B-BD036611D890}"/>
                  </a:ext>
                </a:extLst>
              </p14:cNvPr>
              <p14:cNvContentPartPr/>
              <p14:nvPr/>
            </p14:nvContentPartPr>
            <p14:xfrm>
              <a:off x="7818840" y="2523960"/>
              <a:ext cx="3223080" cy="2774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293262-BC10-62E9-B52B-BD036611D8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09480" y="2514600"/>
                <a:ext cx="3241800" cy="279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10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A670A-9422-A0C3-1753-C9BF30C9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98" y="1825625"/>
            <a:ext cx="3754060" cy="37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2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871C441-6E84-6A20-44CB-CDB1F29D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480" y="2678176"/>
            <a:ext cx="2470294" cy="24702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FCAAC1-0203-910D-3A4B-AFAACA320F40}"/>
                  </a:ext>
                </a:extLst>
              </p14:cNvPr>
              <p14:cNvContentPartPr/>
              <p14:nvPr/>
            </p14:nvContentPartPr>
            <p14:xfrm>
              <a:off x="7717680" y="2738520"/>
              <a:ext cx="1814760" cy="2201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FCAAC1-0203-910D-3A4B-AFAACA320F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8320" y="2729160"/>
                <a:ext cx="1833480" cy="222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751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CA1F1-133C-F5B1-3577-EBBA1B1A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349" y="2678040"/>
            <a:ext cx="42587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6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9AFB2-F74B-691D-6CFA-86EF59E92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08" y="1997002"/>
            <a:ext cx="3778123" cy="37414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E51E83-FA71-E19A-9A70-C2DE78F9F674}"/>
                  </a:ext>
                </a:extLst>
              </p14:cNvPr>
              <p14:cNvContentPartPr/>
              <p14:nvPr/>
            </p14:nvContentPartPr>
            <p14:xfrm>
              <a:off x="7084440" y="3232440"/>
              <a:ext cx="4066560" cy="191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E51E83-FA71-E19A-9A70-C2DE78F9F6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5080" y="3223080"/>
                <a:ext cx="4085280" cy="193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70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B7B957-9A54-802F-8158-A463BC04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539C66-FE8B-6DFB-97E1-8847FC1F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Thanks to everyone for reflection</a:t>
            </a:r>
          </a:p>
          <a:p>
            <a:r>
              <a:rPr lang="en-US" dirty="0"/>
              <a:t>Slides are available on course website</a:t>
            </a:r>
          </a:p>
          <a:p>
            <a:pPr lvl="1"/>
            <a:r>
              <a:rPr lang="en-US" dirty="0"/>
              <a:t>Generally we won’t use slides</a:t>
            </a:r>
          </a:p>
          <a:p>
            <a:pPr lvl="1"/>
            <a:r>
              <a:rPr lang="en-US" dirty="0"/>
              <a:t>My doodles with 3 points not great</a:t>
            </a:r>
          </a:p>
          <a:p>
            <a:r>
              <a:rPr lang="en-US" dirty="0"/>
              <a:t>I will try code slower</a:t>
            </a:r>
          </a:p>
          <a:p>
            <a:r>
              <a:rPr lang="en-US" dirty="0"/>
              <a:t>Kalen to have office hours after class =&gt; tutorials on Git,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Center for Computational Biology 2</a:t>
            </a:r>
            <a:r>
              <a:rPr lang="en-US" baseline="30000" dirty="0"/>
              <a:t>nd</a:t>
            </a:r>
            <a:r>
              <a:rPr lang="en-US" dirty="0"/>
              <a:t> floor</a:t>
            </a:r>
          </a:p>
          <a:p>
            <a:r>
              <a:rPr lang="en-US" dirty="0"/>
              <a:t>New students</a:t>
            </a:r>
          </a:p>
          <a:p>
            <a:pPr lvl="1"/>
            <a:r>
              <a:rPr lang="en-US" dirty="0"/>
              <a:t>Please join course Slack</a:t>
            </a:r>
          </a:p>
          <a:p>
            <a:pPr lvl="2"/>
            <a:r>
              <a:rPr lang="en-US" dirty="0"/>
              <a:t>Recordings of previous lecture</a:t>
            </a:r>
          </a:p>
          <a:p>
            <a:pPr lvl="1"/>
            <a:r>
              <a:rPr lang="en-US" dirty="0"/>
              <a:t>Homework 0 -&gt; please do so</a:t>
            </a:r>
          </a:p>
          <a:p>
            <a:pPr lvl="1"/>
            <a:r>
              <a:rPr lang="en-US" dirty="0" err="1"/>
              <a:t>Precourse</a:t>
            </a:r>
            <a:r>
              <a:rPr lang="en-US" dirty="0"/>
              <a:t> survey: </a:t>
            </a:r>
            <a:r>
              <a:rPr lang="en-US" dirty="0" err="1"/>
              <a:t>bit.ly</a:t>
            </a:r>
            <a:r>
              <a:rPr lang="en-US" dirty="0"/>
              <a:t>/GDV23_presurvey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7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  <a:p>
            <a:r>
              <a:rPr lang="en-US" dirty="0"/>
              <a:t>How does this data visualization use the Gestalt principle of continuity?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B6472-CCA0-AB69-2B3A-96FC87D6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450" y="2629694"/>
            <a:ext cx="2743200" cy="2743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1315AA-B7BF-BCF6-E89A-861B2704688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3BE5DA-90BB-63C8-7790-183C944AB10D}"/>
                  </a:ext>
                </a:extLst>
              </p14:cNvPr>
              <p14:cNvContentPartPr/>
              <p14:nvPr/>
            </p14:nvContentPartPr>
            <p14:xfrm>
              <a:off x="7891920" y="2987280"/>
              <a:ext cx="1974240" cy="2033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3BE5DA-90BB-63C8-7790-183C944AB1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2560" y="2977920"/>
                <a:ext cx="1992960" cy="205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275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Human perception has a harder time resolving certain data encodings for different data types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9D65BBF-25A5-1F47-AC30-24573B82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112"/>
          <a:stretch/>
        </p:blipFill>
        <p:spPr>
          <a:xfrm>
            <a:off x="1826004" y="1963038"/>
            <a:ext cx="8539991" cy="45383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56336-DFC2-2B16-5A0C-3A0880FC45D7}"/>
              </a:ext>
            </a:extLst>
          </p:cNvPr>
          <p:cNvSpPr txBox="1"/>
          <p:nvPr/>
        </p:nvSpPr>
        <p:spPr>
          <a:xfrm>
            <a:off x="7648336" y="6132052"/>
            <a:ext cx="454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DFD67F9-5F75-0DC8-49A8-17BDC454CAD0}"/>
                  </a:ext>
                </a:extLst>
              </p14:cNvPr>
              <p14:cNvContentPartPr/>
              <p14:nvPr/>
            </p14:nvContentPartPr>
            <p14:xfrm>
              <a:off x="8157600" y="2653920"/>
              <a:ext cx="2616840" cy="1943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DFD67F9-5F75-0DC8-49A8-17BDC454CA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48240" y="2644560"/>
                <a:ext cx="2635560" cy="19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83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317B-7E2C-3741-B159-D888BEA7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br>
              <a:rPr lang="en-US" sz="4000" dirty="0"/>
            </a:br>
            <a:r>
              <a:rPr lang="en-US" sz="4000" dirty="0"/>
              <a:t>Demo: Which letter is more common?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4D04A-12F3-5547-A7BC-716499B2ED32}"/>
              </a:ext>
            </a:extLst>
          </p:cNvPr>
          <p:cNvSpPr txBox="1"/>
          <p:nvPr/>
        </p:nvSpPr>
        <p:spPr>
          <a:xfrm>
            <a:off x="7142611" y="5755920"/>
            <a:ext cx="5178960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(Credit: Bang Wong, Nature Methods, 2010)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A0DDD-8DF9-B949-AB46-BA7D0A47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29" y="1867731"/>
            <a:ext cx="3803667" cy="3711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3C77C-C5B9-534E-B1DA-F6641D7BC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390" y="1871422"/>
            <a:ext cx="5167185" cy="37074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00F913-E942-7F59-CFF2-EFE8FF6AFD5A}"/>
                  </a:ext>
                </a:extLst>
              </p14:cNvPr>
              <p14:cNvContentPartPr/>
              <p14:nvPr/>
            </p14:nvContentPartPr>
            <p14:xfrm>
              <a:off x="2270520" y="1301400"/>
              <a:ext cx="7842240" cy="469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00F913-E942-7F59-CFF2-EFE8FF6AFD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1160" y="1292040"/>
                <a:ext cx="7860960" cy="48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078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2EC05-7780-994C-A4FF-23B8965A6CAF}"/>
              </a:ext>
            </a:extLst>
          </p:cNvPr>
          <p:cNvSpPr/>
          <p:nvPr/>
        </p:nvSpPr>
        <p:spPr>
          <a:xfrm>
            <a:off x="774700" y="0"/>
            <a:ext cx="1064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CECA41E-18EA-5442-8B20-B48503E36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731624" y="2240756"/>
            <a:ext cx="5682537" cy="2376487"/>
          </a:xfr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98E1D5-68CF-DE4B-AB43-FAEF4BF92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57" r="61076"/>
          <a:stretch/>
        </p:blipFill>
        <p:spPr>
          <a:xfrm>
            <a:off x="3968150" y="1666558"/>
            <a:ext cx="3341299" cy="4083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DD464-C921-DC48-A451-E706F0DF7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66" y="1574800"/>
            <a:ext cx="2207587" cy="1583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CA87B-6B20-6147-8758-7355DA938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995" y="3826257"/>
            <a:ext cx="1343127" cy="1306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B3317A-E653-354B-A8A7-84094472759B}"/>
              </a:ext>
            </a:extLst>
          </p:cNvPr>
          <p:cNvSpPr txBox="1"/>
          <p:nvPr/>
        </p:nvSpPr>
        <p:spPr>
          <a:xfrm rot="16200000">
            <a:off x="9618881" y="3244332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Bang Wong, Nature Methods, 2010)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A12A5FC-3F6E-3A07-E828-0145241685CF}"/>
                  </a:ext>
                </a:extLst>
              </p14:cNvPr>
              <p14:cNvContentPartPr/>
              <p14:nvPr/>
            </p14:nvContentPartPr>
            <p14:xfrm>
              <a:off x="2769120" y="2028600"/>
              <a:ext cx="4344480" cy="1201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A12A5FC-3F6E-3A07-E828-0145241685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59760" y="2019240"/>
                <a:ext cx="4363200" cy="122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61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81558-23C4-984D-BBA1-72C88088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BB2DB-7AD9-6C42-B3CF-E9EFD81F8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Salience (in data visualization) is how the viewer's eye is drawn to what is important in the data visualization</a:t>
            </a:r>
          </a:p>
          <a:p>
            <a:r>
              <a:rPr lang="en-US" dirty="0"/>
              <a:t>Enhanced saliency improves viewer understanding of the data</a:t>
            </a:r>
          </a:p>
          <a:p>
            <a:pPr lvl="1"/>
            <a:r>
              <a:rPr lang="en-US" dirty="0"/>
              <a:t>How accurately can the data be read from the visualization?</a:t>
            </a:r>
          </a:p>
          <a:p>
            <a:pPr lvl="1"/>
            <a:r>
              <a:rPr lang="en-US" dirty="0"/>
              <a:t>How many classes can be distinguished?</a:t>
            </a:r>
          </a:p>
          <a:p>
            <a:pPr lvl="1"/>
            <a:r>
              <a:rPr lang="en-US" dirty="0"/>
              <a:t>Can the visual properties and geometric primitives be separated from each other?</a:t>
            </a:r>
          </a:p>
          <a:p>
            <a:pPr lvl="1"/>
            <a:r>
              <a:rPr lang="en-US" dirty="0"/>
              <a:t>Which visual properties and geometric primitives are processed </a:t>
            </a:r>
            <a:r>
              <a:rPr lang="en-US" dirty="0" err="1"/>
              <a:t>preattentively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Which visual properties and geometric primitives encode more important information more effectively?</a:t>
            </a:r>
          </a:p>
          <a:p>
            <a:r>
              <a:rPr lang="en-US" dirty="0"/>
              <a:t>A good data visualization enhances saliency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65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06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these different data visualizations enhance saliency of different features?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4564DEB-7027-2541-AF7E-B1B1C2137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5804" y="2784977"/>
            <a:ext cx="2251367" cy="2251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57E79-11B0-E948-A5AB-787D9CE1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424" y="2806038"/>
            <a:ext cx="2230306" cy="2230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A7F55-153A-7C42-8904-017A0B59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84977"/>
            <a:ext cx="3776631" cy="2432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714DF7-EE4F-6716-DC91-CA638CCC926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80EAE85-89B8-F946-9498-EF64A48EBFB1}"/>
                  </a:ext>
                </a:extLst>
              </p14:cNvPr>
              <p14:cNvContentPartPr/>
              <p14:nvPr/>
            </p14:nvContentPartPr>
            <p14:xfrm>
              <a:off x="565200" y="2331360"/>
              <a:ext cx="10668240" cy="3054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80EAE85-89B8-F946-9498-EF64A48EBF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840" y="2322000"/>
                <a:ext cx="10686960" cy="307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160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your interpretation of this data visualization?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24400-14D9-2644-866D-E6B4B04B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9666"/>
          <a:stretch/>
        </p:blipFill>
        <p:spPr>
          <a:xfrm>
            <a:off x="3301939" y="1863801"/>
            <a:ext cx="5588121" cy="44407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5EDB6F-85C3-0B04-0FF1-2E28628FD15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20448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5" y="174032"/>
            <a:ext cx="9000520" cy="11085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about this one?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D35828-B71A-734C-8262-26661C7C01A1}"/>
              </a:ext>
            </a:extLst>
          </p:cNvPr>
          <p:cNvSpPr txBox="1">
            <a:spLocks/>
          </p:cNvSpPr>
          <p:nvPr/>
        </p:nvSpPr>
        <p:spPr>
          <a:xfrm>
            <a:off x="1008184" y="1459907"/>
            <a:ext cx="10175630" cy="76790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gestalt principals are being applied?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6A10F-F193-104F-A7E5-4F8E69A54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669"/>
          <a:stretch/>
        </p:blipFill>
        <p:spPr>
          <a:xfrm>
            <a:off x="1186053" y="2405149"/>
            <a:ext cx="9813797" cy="38993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D7B1DFA-886E-4823-2E05-E671564DA93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A4486E-665C-74BF-A879-F3E822E0ABD5}"/>
                  </a:ext>
                </a:extLst>
              </p14:cNvPr>
              <p14:cNvContentPartPr/>
              <p14:nvPr/>
            </p14:nvContentPartPr>
            <p14:xfrm>
              <a:off x="6869160" y="2717640"/>
              <a:ext cx="4320000" cy="2489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A4486E-665C-74BF-A879-F3E822E0AB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9800" y="2708280"/>
                <a:ext cx="4338720" cy="250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340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C7A24-8CC4-D24D-81B7-2517713F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FD8271-F3D8-1248-A84D-5754313FE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593442"/>
            <a:ext cx="5178915" cy="334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98467-6153-C34F-945B-79FB92DD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960896-7DF5-326E-C966-470A6F349E6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0EFF20-B367-9F5B-B66E-5E51601DDAD5}"/>
                  </a:ext>
                </a:extLst>
              </p14:cNvPr>
              <p14:cNvContentPartPr/>
              <p14:nvPr/>
            </p14:nvContentPartPr>
            <p14:xfrm>
              <a:off x="3508560" y="2046960"/>
              <a:ext cx="7159320" cy="2342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0EFF20-B367-9F5B-B66E-5E51601DDA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9200" y="2037600"/>
                <a:ext cx="7178040" cy="236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640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1A9E8-BFE1-4647-A404-6D4303E37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612034"/>
            <a:ext cx="5166338" cy="33277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1E742-C014-CBED-C596-F662E0A7F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3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a common vocabular for discussing data visualization</a:t>
            </a:r>
          </a:p>
          <a:p>
            <a:pPr lvl="1"/>
            <a:r>
              <a:rPr lang="en-US" dirty="0"/>
              <a:t>To be able to communicate with each other about properties of data visualization</a:t>
            </a:r>
          </a:p>
          <a:p>
            <a:pPr lvl="1"/>
            <a:r>
              <a:rPr lang="en-US" dirty="0"/>
              <a:t>Be interactive</a:t>
            </a:r>
          </a:p>
          <a:p>
            <a:r>
              <a:rPr lang="en-US" dirty="0"/>
              <a:t>Begin programming in 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54AFC9-1C76-6267-BA4D-EC0A62D0C30E}"/>
                  </a:ext>
                </a:extLst>
              </p14:cNvPr>
              <p14:cNvContentPartPr/>
              <p14:nvPr/>
            </p14:nvContentPartPr>
            <p14:xfrm>
              <a:off x="3510360" y="2071440"/>
              <a:ext cx="6228000" cy="1197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54AFC9-1C76-6267-BA4D-EC0A62D0C3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1000" y="2062080"/>
                <a:ext cx="6246720" cy="121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AA68DB-CB78-741B-AD98-B7E015595F8D}"/>
              </a:ext>
            </a:extLst>
          </p:cNvPr>
          <p:cNvGrpSpPr/>
          <p:nvPr/>
        </p:nvGrpSpPr>
        <p:grpSpPr>
          <a:xfrm>
            <a:off x="3030049" y="869880"/>
            <a:ext cx="6131901" cy="2143152"/>
            <a:chOff x="3816645" y="869881"/>
            <a:chExt cx="4414547" cy="15429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F0DC2C-1C1A-6F47-AEC4-1764040E3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6645" y="881629"/>
              <a:ext cx="1708824" cy="15311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50B49-D391-4245-9159-0C923D71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5827" y="869881"/>
              <a:ext cx="2395365" cy="154292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A20040-9070-A2A3-02A6-BBE7FD43BE8F}"/>
              </a:ext>
            </a:extLst>
          </p:cNvPr>
          <p:cNvGrpSpPr/>
          <p:nvPr/>
        </p:nvGrpSpPr>
        <p:grpSpPr>
          <a:xfrm>
            <a:off x="2208240" y="3528391"/>
            <a:ext cx="7775519" cy="2983364"/>
            <a:chOff x="5602134" y="3602163"/>
            <a:chExt cx="5847663" cy="2243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4471C-B5F0-1248-B7CD-C2431CFC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2134" y="3702681"/>
              <a:ext cx="1431376" cy="21431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F46CE1-7EF0-184D-8E2C-7362701B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4843" y="3602163"/>
              <a:ext cx="4244954" cy="154292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48F5FE4-41E0-F8F0-2E8E-E71B8E4986B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093180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9E53-CE4C-9F41-90E1-B3E7DF2C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data visualization an art or a science?</a:t>
            </a:r>
          </a:p>
        </p:txBody>
      </p:sp>
      <p:pic>
        <p:nvPicPr>
          <p:cNvPr id="1026" name="Picture 2" descr="Mia became famous for asking &amp;#39;Why not both?&amp;#39; in an Old El Paso ad. It  upended her life.">
            <a:extLst>
              <a:ext uri="{FF2B5EF4-FFF2-40B4-BE49-F238E27FC236}">
                <a16:creationId xmlns:a16="http://schemas.microsoft.com/office/drawing/2014/main" id="{C75CBA14-48A4-F046-A6EF-881C8FE0AA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0" y="20962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3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8" name="Content Placeholder 7" descr="Shape&#10;&#10;Description automatically generated with low confidence">
            <a:extLst>
              <a:ext uri="{FF2B5EF4-FFF2-40B4-BE49-F238E27FC236}">
                <a16:creationId xmlns:a16="http://schemas.microsoft.com/office/drawing/2014/main" id="{8EFFE180-D4C3-C23D-F181-27D8FFBD1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42"/>
          <a:stretch/>
        </p:blipFill>
        <p:spPr>
          <a:xfrm>
            <a:off x="2578099" y="2836672"/>
            <a:ext cx="7572785" cy="2007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6AAD45-E978-6DC1-4E1F-4E9F0D0E4105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1819496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0FC2DB9-5FB4-6111-8E07-0D4C3864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46" y="2189319"/>
            <a:ext cx="8676707" cy="3762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BB606D-DEE8-4A9B-97C4-A865DE1D1625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2562105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3D951A-4DD2-F867-915A-6E41285B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915" y="3005013"/>
            <a:ext cx="8584170" cy="1456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F886E-646C-5218-34A3-14BD324F3493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484444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F886E-646C-5218-34A3-14BD324F3493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  <p:pic>
        <p:nvPicPr>
          <p:cNvPr id="6" name="Picture 5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67BBC092-0C31-06AC-63D0-D8C7B4A3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85" y="3127892"/>
            <a:ext cx="8018630" cy="15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DD1C-81CF-0248-B710-8AD27702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0D0E5-2669-CB4F-88C7-13107A1F8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https://towardsdatascience.com/the-art-and-science-of-data-visualization-6f9d706d673e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6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EB3A-C91F-6E4A-A837-EB2B0F1E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9DA0-F636-AE4E-A11F-FE582DA6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visualization == “the graphical display of data”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5DDF-CA23-6F47-BA9A-A11519AE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3" y="2713382"/>
            <a:ext cx="5988022" cy="337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03229-1ECE-FE42-A47B-631CCF9AE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344" y="2851867"/>
            <a:ext cx="3460033" cy="3460033"/>
          </a:xfrm>
          <a:prstGeom prst="rect">
            <a:avLst/>
          </a:prstGeom>
        </p:spPr>
      </p:pic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15D85E07-8D6F-F042-9481-EE6C146C6115}"/>
              </a:ext>
            </a:extLst>
          </p:cNvPr>
          <p:cNvSpPr/>
          <p:nvPr/>
        </p:nvSpPr>
        <p:spPr>
          <a:xfrm>
            <a:off x="2366848" y="3092107"/>
            <a:ext cx="2529276" cy="2529276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9C99A5-84A4-6B45-4EE9-D47E30CC8BF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Data types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4580D4A-01C0-9840-9898-365BB5466B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948241"/>
              </p:ext>
            </p:extLst>
          </p:nvPr>
        </p:nvGraphicFramePr>
        <p:xfrm>
          <a:off x="838200" y="1799123"/>
          <a:ext cx="7663676" cy="4247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13" descr="A picture containing chart&#10;&#10;Description automatically generated">
            <a:extLst>
              <a:ext uri="{FF2B5EF4-FFF2-40B4-BE49-F238E27FC236}">
                <a16:creationId xmlns:a16="http://schemas.microsoft.com/office/drawing/2014/main" id="{C1203110-9E70-7247-441D-872307AE9F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9" t="29037" r="3279" b="17895"/>
          <a:stretch/>
        </p:blipFill>
        <p:spPr>
          <a:xfrm rot="5400000">
            <a:off x="7760927" y="3008484"/>
            <a:ext cx="4485172" cy="18495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29734E-96FE-A534-3AF9-186F224E2BAD}"/>
                  </a:ext>
                </a:extLst>
              </p14:cNvPr>
              <p14:cNvContentPartPr/>
              <p14:nvPr/>
            </p14:nvContentPartPr>
            <p14:xfrm>
              <a:off x="723600" y="366840"/>
              <a:ext cx="9882000" cy="620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29734E-96FE-A534-3AF9-186F224E2B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4240" y="357480"/>
                <a:ext cx="9900720" cy="622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F5AD6-139C-594B-A81A-A368C4F0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43538-E68C-2243-988D-EFCE1A1EE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Categorical:</a:t>
            </a:r>
          </a:p>
          <a:p>
            <a:endParaRPr lang="en-US" dirty="0"/>
          </a:p>
          <a:p>
            <a:r>
              <a:rPr lang="en-US" dirty="0"/>
              <a:t>Ordinal:</a:t>
            </a:r>
          </a:p>
          <a:p>
            <a:endParaRPr lang="en-US" dirty="0"/>
          </a:p>
          <a:p>
            <a:r>
              <a:rPr lang="en-US" dirty="0"/>
              <a:t>Quantitative: </a:t>
            </a:r>
          </a:p>
          <a:p>
            <a:endParaRPr lang="en-US" dirty="0"/>
          </a:p>
          <a:p>
            <a:r>
              <a:rPr lang="en-US" dirty="0"/>
              <a:t>Spatial: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645194-EA18-73AC-5395-FD1E6FC63FE1}"/>
                  </a:ext>
                </a:extLst>
              </p14:cNvPr>
              <p14:cNvContentPartPr/>
              <p14:nvPr/>
            </p14:nvContentPartPr>
            <p14:xfrm>
              <a:off x="2612520" y="385200"/>
              <a:ext cx="7061760" cy="5484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645194-EA18-73AC-5395-FD1E6FC63FE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3160" y="375840"/>
                <a:ext cx="7080480" cy="550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835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Geometric Primitives</a:t>
            </a:r>
          </a:p>
        </p:txBody>
      </p:sp>
      <p:pic>
        <p:nvPicPr>
          <p:cNvPr id="7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2213B0F-98AB-4767-013F-1C6BF054A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20" b="15171"/>
          <a:stretch/>
        </p:blipFill>
        <p:spPr>
          <a:xfrm>
            <a:off x="2743911" y="2382592"/>
            <a:ext cx="6873997" cy="3057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1BDD0-328E-9C4D-A034-79B3ADB039BB}"/>
              </a:ext>
            </a:extLst>
          </p:cNvPr>
          <p:cNvSpPr txBox="1"/>
          <p:nvPr/>
        </p:nvSpPr>
        <p:spPr>
          <a:xfrm>
            <a:off x="7648336" y="6132052"/>
            <a:ext cx="428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(Credit: Nils Gehlenborg, ISMB/ECCB 2011)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BBF740-6A80-DA5D-9EB7-522967836273}"/>
                  </a:ext>
                </a:extLst>
              </p14:cNvPr>
              <p14:cNvContentPartPr/>
              <p14:nvPr/>
            </p14:nvContentPartPr>
            <p14:xfrm>
              <a:off x="1257480" y="1623240"/>
              <a:ext cx="9265320" cy="4374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BBF740-6A80-DA5D-9EB7-5229678362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20" y="1613880"/>
                <a:ext cx="9284040" cy="439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63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</a:t>
            </a:r>
            <a:br>
              <a:rPr lang="en-US" dirty="0"/>
            </a:br>
            <a:r>
              <a:rPr lang="en-US" dirty="0"/>
              <a:t>Visual Channels (control geometric primitives)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1EDA2-F8E1-1645-BAEB-5B83825CAA70}"/>
              </a:ext>
            </a:extLst>
          </p:cNvPr>
          <p:cNvSpPr txBox="1"/>
          <p:nvPr/>
        </p:nvSpPr>
        <p:spPr>
          <a:xfrm>
            <a:off x="7648335" y="6132052"/>
            <a:ext cx="43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3EEE5F03-808B-5048-1651-240C3F68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4008"/>
          <a:stretch/>
        </p:blipFill>
        <p:spPr>
          <a:xfrm>
            <a:off x="2629688" y="2115791"/>
            <a:ext cx="7214500" cy="36232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A386BC1-0053-033F-4624-02A7781822E4}"/>
                  </a:ext>
                </a:extLst>
              </p14:cNvPr>
              <p14:cNvContentPartPr/>
              <p14:nvPr/>
            </p14:nvContentPartPr>
            <p14:xfrm>
              <a:off x="406080" y="1489680"/>
              <a:ext cx="11161440" cy="4631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A386BC1-0053-033F-4624-02A7781822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720" y="1480320"/>
                <a:ext cx="11180160" cy="465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43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04E1362-5D92-CAE9-63DF-28E6695E3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6300" y="2851944"/>
            <a:ext cx="2565400" cy="22987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0F5571-EBB9-40FE-353D-A057149CC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4DDC48-D844-1712-7128-6B9D33FA548F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BD90C1-F08F-E766-DA2F-A860DD413695}"/>
                  </a:ext>
                </a:extLst>
              </p14:cNvPr>
              <p14:cNvContentPartPr/>
              <p14:nvPr/>
            </p14:nvContentPartPr>
            <p14:xfrm>
              <a:off x="628560" y="3004560"/>
              <a:ext cx="7760880" cy="3004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BD90C1-F08F-E766-DA2F-A860DD4136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200" y="2995200"/>
                <a:ext cx="7779600" cy="30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40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3853</TotalTime>
  <Words>995</Words>
  <Application>Microsoft Macintosh PowerPoint</Application>
  <PresentationFormat>Widescreen</PresentationFormat>
  <Paragraphs>136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 2013 - 2022</vt:lpstr>
      <vt:lpstr>Intro to Data Visualization Theory</vt:lpstr>
      <vt:lpstr>Announcements</vt:lpstr>
      <vt:lpstr>Lesson learning objectives</vt:lpstr>
      <vt:lpstr>What is data visualization?</vt:lpstr>
      <vt:lpstr>Data types</vt:lpstr>
      <vt:lpstr>Examples</vt:lpstr>
      <vt:lpstr>Types of encodings for different data types: Geometric Primitives</vt:lpstr>
      <vt:lpstr>Types of encodings for different data types:  Visual Channels (control geometric primitives)</vt:lpstr>
      <vt:lpstr>Data visualizations use combinations of geometric primitives and visual channels</vt:lpstr>
      <vt:lpstr>Data visualizations use combinations of geometric primitives and visual channels</vt:lpstr>
      <vt:lpstr>Gestalt Principles </vt:lpstr>
      <vt:lpstr>Gestalt Principle: Similarity</vt:lpstr>
      <vt:lpstr>Gestalt Principle: Similarity</vt:lpstr>
      <vt:lpstr>Gestalt Principle: Proximity</vt:lpstr>
      <vt:lpstr>Gestalt Principle: Proximity</vt:lpstr>
      <vt:lpstr>Gestalt Principle: Enclosure</vt:lpstr>
      <vt:lpstr>Gestalt Principle: Enclosure</vt:lpstr>
      <vt:lpstr>Gestalt Principle: Enclosure</vt:lpstr>
      <vt:lpstr>Gestalt Principle: Continuity</vt:lpstr>
      <vt:lpstr>Gestalt Principle: Continuity</vt:lpstr>
      <vt:lpstr>Human perception has a harder time resolving certain data encodings for different data types</vt:lpstr>
      <vt:lpstr> Demo: Which letter is more common? </vt:lpstr>
      <vt:lpstr>PowerPoint Presentation</vt:lpstr>
      <vt:lpstr>Salience</vt:lpstr>
      <vt:lpstr>How do these different data visualizations enhance saliency of different features?</vt:lpstr>
      <vt:lpstr>What’s your interpretation of this data visualization?</vt:lpstr>
      <vt:lpstr>What about this one?</vt:lpstr>
      <vt:lpstr>Which data visualization  do you prefer? Why?</vt:lpstr>
      <vt:lpstr>Which data visualization  do you prefer? Why?</vt:lpstr>
      <vt:lpstr>PowerPoint Presentation</vt:lpstr>
      <vt:lpstr>Is data visualization an art or a science?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Additional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8</cp:revision>
  <dcterms:created xsi:type="dcterms:W3CDTF">2021-08-06T15:19:09Z</dcterms:created>
  <dcterms:modified xsi:type="dcterms:W3CDTF">2023-01-25T15:49:00Z</dcterms:modified>
</cp:coreProperties>
</file>