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ink/ink4.xml" ContentType="application/inkml+xml"/>
  <Override PartName="/ppt/notesSlides/notesSlide6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936" r:id="rId3"/>
    <p:sldId id="937" r:id="rId4"/>
    <p:sldId id="938" r:id="rId5"/>
    <p:sldId id="939" r:id="rId6"/>
    <p:sldId id="924" r:id="rId7"/>
    <p:sldId id="929" r:id="rId8"/>
    <p:sldId id="934" r:id="rId9"/>
    <p:sldId id="940" r:id="rId10"/>
    <p:sldId id="928" r:id="rId11"/>
    <p:sldId id="932" r:id="rId12"/>
    <p:sldId id="933" r:id="rId13"/>
    <p:sldId id="931" r:id="rId14"/>
    <p:sldId id="927" r:id="rId15"/>
    <p:sldId id="890" r:id="rId16"/>
    <p:sldId id="776" r:id="rId17"/>
    <p:sldId id="882" r:id="rId18"/>
    <p:sldId id="926" r:id="rId19"/>
    <p:sldId id="921" r:id="rId20"/>
    <p:sldId id="930" r:id="rId21"/>
    <p:sldId id="93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>
        <p:scale>
          <a:sx n="124" d="100"/>
          <a:sy n="124" d="100"/>
        </p:scale>
        <p:origin x="64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0T13:48:06.1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10099 9198 8191,'-45'0'0,"-3"7"2105,18-7 1,-2 1-2106,-1 3 0,-2 2 0,1 2 0,-1 0 0,0 1 0,0 3 0,-3 6 0,0 2 0,0-1 0,-1 2 0,8-1 0,0 1 0,-1 1 0,-2 0 0,0 0 0,-1 1 0,1 2 0,-1 2 0,0 1 78,-2 2 0,0 0 0,1 2-78,2 0 0,0 1 0,1 2 0,-3 3 0,0 2 0,1 1 0,1 1 0,0 1 0,0 1-73,8-10 1,1 1 0,-1 1-1,1-1 73,-6 12 0,1-1 0,1 1 0,-1-1 0,0 0 0,2 1 0,4-1 0,1 0 0,0 1 543,1-2 1,1 1-1,2 0-543,1 2 0,1 0 0,1 0 0,1 0 0,0 0 0,2 0 0,3 2 0,2 1 0,0 0 0,-3-1 0,1 0 0,1 1 0,5-1 0,2 0 0,0 1 0,-2-1 0,-1 1 0,3-1 0,2 0 0,2 1 0,1-1 0,0-1 0,2-1 0,0 0-464,0-1 0,1 1 1,2-1 463,2-1 0,2-1 0,2 0 0,0 1 0,3 0 0,2 0 0,4 0 0,2 0 0,2 0 0,2-1 0,1 0 0,1-2 0,3 0 0,2-1 0,1 0-129,-8-11 0,1-1 1,1 0-1,0-1 129,10 7 0,2-2 0,1-1 0,-7-7 0,1-2 0,2 0 0,-1-2 0,-1-2 0,0-2 0,1-1 0,1-1 0,1 0 0,1-1 0,0-2 0,0 0 0,-1 0 0,1-2 0,-1 0 0,1-2 0,-1 0 0,1-3 0,-1 1 0,1-2 0,-1 1 0,1-1 0,-1-1 0,1 0 549,13-1 0,1-2 1,-1 0-550,-2 0 0,1-1 0,-2-1 0,-1-1 0,0-2 0,-2-1-46,0 2 0,-2-1 0,0-2 46,-1-3 0,-1-2 0,0 0 0,-1 1 0,-1 0 0,0-1 125,0-2 1,0-1 0,-1-1-126,-5 0 0,-1-1 0,0-1 0,-1-2 0,-1-1 0,-2-1 901,10-7 1,-4-2-902,-3-3 0,-2-1 0,1 3 0,-2 0 0,-3-1 0,-2-2 0,2-2 0,-1-1 0,-6 5 0,-1-1 0,1-5 0,0-2 0,-3 2 0,1-1 0,3-3 0,-1-2-368,-1-5 0,-1 0 368,0 3 0,0-1 0,-2-5 0,-1-1 0,-2 7 0,-1-1 0,1-5 0,-1 0 0,-2 5 0,-1 1 0,1-6 0,-1-1 0,-2 4 0,0-1 0,-1 13 0,0-1 0,-1 0 0,-2 0 0,-1-1 0,0 1 0,2 0 0,0 0 0,0 0 0,-2-2 0,0 0 0,0 0 0,-2 2 0,0 0 0,0-1 0,0-1 0,1-1 0,-2 1 0,-2 1 0,-1 1 0,-1 0 0,1-15 0,-2 0 0,-4 1 0,-1 0 0,0 0 0,-1-3 0,1 15 0,-1-3 0,-1-1 0,1 3 0,-1-5 0,0 2 0,-1-1 0,1 3 0,0-1 0,-1 0 0,0 3 0,-2-2 0,0 2 0,0 2 0,-4-13 0,-1 1 0,5 12 0,-2 1 0,0 0 0,-4-10 0,-1 1 0,-1-3 0,-2 0 0,-1 6 0,-1 0 0,3-2 0,-1 0 0,-6 4 0,-2 0 0,3-3 0,-1 1 0,-5 1 0,-1 1 0,1 3 0,0 0 0,1 3 0,0 1 0,-3 5 0,0 2 1458,3 4 0,-4 2-1458,-1 3 0,-5 1 0,2 2 0,-5-1 0,-1 1 661,3 3 0,-3 0 0,3 3-661,-6 2 0,2 3-125,-1 2 0,1 3 125,-1 1 0,2 3 0,1 2 0,2 2 419,2-1 1,2 1-420,1 4 0,3 1 0,5-4 0,3 1 0,-18 12 0,12-3 0,7 1 462,10 0-462,4-5 2064,5-3-2064,4-4 0,0-5 0,3 0 0</inkml:trace>
  <inkml:trace contextRef="#ctx0" brushRef="#br0" timeOffset="771">9593 8318 8191,'1'-13'0,"-6"18"5035,1 22-5035,-2-1 0,0 3 0,5 2 0,1 1 0,-1-1 0,1 0 0,8 15 0,-2-22 0,1-9 0</inkml:trace>
  <inkml:trace contextRef="#ctx0" brushRef="#br0" timeOffset="1078">9871 8322 8191,'-9'7'0,"-4"16"4606,-2 14-4606,8-8 0,3 3 0,2-3 0,3-1 2873,18 23-2873,14-27 0,16-21 887,-20-11 1,-2-5-888,-1-6 0,-3-4 0,0-2 0,-5-3 2970,-10-2 0,-5-2-2970,-1 1 0,-5 1 0,-7 1 0,-5 1 0,-1 4 0,-2 3 500,-20-5-500,6 16 0,16 14 0,13 4 0,4-3 0,3-1 0</inkml:trace>
  <inkml:trace contextRef="#ctx0" brushRef="#br0" timeOffset="1381">10321 8176 24575,'-13'0'0,"2"4"0,3 11 0,1 14 0,6 11 0,7 6 0,10-9 0,16-10 0,4-19 0,-4-16 0,0-6 0,10-13 0,-17 7 0,-6-3 0,-10-18 0,-13 7 0,-19-7 0,-2 19 0,-16 9 0,14 16 0,4 10 0,15-6 0,8 0 0</inkml:trace>
  <inkml:trace contextRef="#ctx0" brushRef="#br0" timeOffset="2116">10668 8361 8191,'-7'5'0,"6"-5"5063,3-9-5063,19-20 0,13-13 0,-13 16 0,0-1 0,3-3 0,-1 3 0,4-4 2818,-13 16-2818,-15 29 1719,-9 17-1719,2 3 6784,5-2-6784,2-12 0,12-9 0,7-14 0,10-8 0,7-12 0,2-5 0,-6 2 0,-8 9 0,-7 20 0,-12 12 0,0 17 0,-7-7 0,5-1 0,0-14 0,9-5 0,6-17 0,10-5 0,4-10 0,-3 7 0,-5 6 0,-18 23 0,-2 9 0,-10 14 0,6-7 0,-1-5 0,17-11 0,7-18 0,17-2 0,-1-16 0,8 7 0,-20 5 0,-3 11 0,-18 13 0,-3 4 0,0 4 0,-1-3 0,9-3 0,-8-7 0,6-1 0</inkml:trace>
  <inkml:trace contextRef="#ctx0" brushRef="#br0" timeOffset="3659">14011 8708 24575,'-9'19'0,"-1"23"0,3-15 0,0 2 0,1 12 0,0 1 0,-3-5 0,2-2 0,3-3 0,2-3 0,-1 6 0,4-20 0,1-11 0</inkml:trace>
  <inkml:trace contextRef="#ctx0" brushRef="#br0" timeOffset="3941">14198 8821 8191,'-15'25'0,"5"18"2030,2-12 1,2 2-2031,4 1 0,4 1 1354,3-3 0,3-2-1354,14 9 1866,15-16-1866,-4-23 6306,8-15-6306,-16-9 1135,-6-6-1135,-16-2 308,-16-7-308,-10 3 0,4 14 0,-2 1 0,-15-7 0,2 8 0,18 13 0,8 7 0</inkml:trace>
  <inkml:trace contextRef="#ctx0" brushRef="#br0" timeOffset="4158">14594 8941 8191,'6'-7'0,"12"-3"4672,3-3-4672,18-4 2865,-6 1-2865,-1 6 0,-16 3 0,-8 7 0</inkml:trace>
  <inkml:trace contextRef="#ctx0" brushRef="#br0" timeOffset="4433">14892 8756 24575,'4'12'0,"-4"15"0,-5 13 0,0-13 0,0 1 0,-1 20 0,2-3 0,4-28 0,0-2 0</inkml:trace>
  <inkml:trace contextRef="#ctx0" brushRef="#br0" timeOffset="4867">15247 8790 24575,'-16'18'0,"-1"6"0,2 29 0,2-11 0,8 3 0,3-23 0,7-3 0,0-18 0,-1 2 0,-2-7 0</inkml:trace>
  <inkml:trace contextRef="#ctx0" brushRef="#br0" timeOffset="5524">14903 8846 24575,'-10'-9'0,"0"4"0,5-3 0,14 0 0,0 2 0,15-1 0,-11 7 0,0 0 0,-6 4 0,-3 11 0,-2 0 0,-4 9 0,-6 0 0,-3 1 0,-11 13 0,-4-2 0,-4 6 0,6-14 0,10-2 0,16-11 0,8-4 0,14-9 0,7-4 0,3-10 0,4-1 0,-20 4 0,-4 2 0</inkml:trace>
  <inkml:trace contextRef="#ctx0" brushRef="#br0" timeOffset="5908">15292 8822 8191,'-9'-7'0,"0"1"5063,0 3-5063,0 3 2818,0 4-2818,-1 7 1719,0 22-1719,4 9 0,8 6 0,17-5 0,13-21 0,17-13 0,-1-15 0,1-13 0,-22 0 6784,-7-3-6784,-20 5 0,-8-3 0,-10-7 0,-10 5 0,-9-5 0,4 18 0,4 3 0,14 6 0,11 2 0</inkml:trace>
  <inkml:trace contextRef="#ctx0" brushRef="#br0" timeOffset="6816">15998 9143 8191,'-2'-3'0,"11"-12"4983,9-17-4983,6-17 0,-9 19 0,0-2 0,-4-3 0,0 0 1414,1 6 0,0 2-1414,-1-7 1729,-6 25-1729,-9 28 6754,1 9-6754,0-1 90,7-2-90,1-17 0,14-10 0,5-11 0,17-12 0,-6-8 0,-4 3 0,-14 7 0,-11 18 0,2 17 0,-7 3 0,5 8 0,-2-9 0,4-4 0,1-5 0,3-8 0,5-9 0,-7 4 0,1-3 0</inkml:trace>
  <inkml:trace contextRef="#ctx0" brushRef="#br0" timeOffset="7166">16417 8808 8191,'5'12'0,"-1"-3"5063,-4 11-5063,0-4 2818,2-6-2818,3-3 1719,0-8-1719,10-13 6784,-6 0-6784,14-9 0,-11 15 0,-1 1 0,-7 18 0,-4 2 0,3 4 0,-1-3 0,18-18 0,-2-12 0,19-17 0,-10 2 0,6 4 0,-15 15 0,-3 12 0,-11 6 0,-1 10 0,0-2 0,0-5 0,0-1 0</inkml:trace>
  <inkml:trace contextRef="#ctx0" brushRef="#br0" timeOffset="7808">14852 7878 8191,'-1'9'0,"-6"1"5063,-4 3-5063,-2 14 0,3 7 0,9 19 0,6-5 2818,19 1-2818,15-19 0,12-17 859,-17-14 1,0-5-860,-4-5 0,-2-3 0,2 2 0,-4-3 0,4-13 6784,-13 6-6784,-16 8 0,-10 0 0,-2 9 0,-13 3 0,8 11 0,-3 10 0,13 7 0,13 2 0,16-7 0,20-9 0,-12-16 0,0-3 0,5 4 0,-3-12 0</inkml:trace>
  <inkml:trace contextRef="#ctx0" brushRef="#br0" timeOffset="7983">15417 7687 8191,'-7'-6'0,"-1"27"5063,2 30-5063,3-10 0,2 3 0,2 2 0,3 0 1409,0-2 0,2-3-1409,0-12 0,1-3 1719,11 6-1719,-4-29 0,-4-2 0,-3-6 0</inkml:trace>
  <inkml:trace contextRef="#ctx0" brushRef="#br0" timeOffset="8142">15603 7550 8191,'-9'20'0,"0"21"863,5-4 1,2 7 0,0-1-864,-1 9 0,1 2 0,1-5 0,1 3 0,1-6 0,0-9 0,1-4 0,2 12 0,0-29 0,-2-9 0</inkml:trace>
  <inkml:trace contextRef="#ctx0" brushRef="#br0" timeOffset="10895">10643 9748 24575,'-11'-2'0,"0"-2"0,2 1 0,0 1 0,-4 2 0,0 6 0,-8 8 0,-1 15 0,3 20 0,10-15 0,4 2 0,7 0 0,5-1 0,3 0 0,6-4-605,11-9 0,6-7 605,2-8 0,3-5 0,8-5 0,0-7 0,-2-5 0,-2-4 0,-6-2 0,-4-1 0,-8 3 0,-5-2-6,0-26 6,-28 7 0,-17-5 0,-13 8 0,13 20 0,-3 3 0,1 3 0,1 3 0,-14 0 0,11 4 0,23 7 0</inkml:trace>
  <inkml:trace contextRef="#ctx0" brushRef="#br0" timeOffset="11487">9785 10466 8191,'-32'-13'0,"0"2"5063,7 6-5063,1 2 2818,7 5-2818,0 4 1719,0 12-1719,-2 25 0,10-10 0,3 3 2414,4 10 0,3 1-2414,3 1 0,4-3-461,5-6 1,5-6 460,6-7 0,5-9 0,-1-9 0,3-8 0,4-7 0,1-7 0,-1-4 0,-5-4 0,-7-6 0,-6-2 0,-1 1 0,-7 0 0,-12 0 0,-7 1 0,-4 1 0,-6 1 0,-11 1 0,-4 2 0,-1 5 0,-1 2 0,1 3 0,2 4 0,-10 6 0,31 33 0,10-16 0,12 13 0</inkml:trace>
  <inkml:trace contextRef="#ctx0" brushRef="#br0" timeOffset="11912">10802 10732 8191,'-12'-7'0,"2"-2"5063,-3 6-5063,1-1 2818,-9 11-2818,-11 7 1719,-5 19-1719,7 7 0,5 7 0,12-7 0,5 1 2602,-4 13 0,9-1-2602,17-14 0,9-7 0,5-9 0,6-7 0,3-8 0,5-6 0,-1-2 0,7-4 0,-1-5 0,6-4 0,-6-3 0,-8-9 0,-40-4 0,-20 5 0,-6 3 0,-5 2 0,-5 1 0,-4 2 0,-2 2 0,0 4 0,5 7 0,4 3 0,-5 3 0,23 9 0</inkml:trace>
  <inkml:trace contextRef="#ctx0" brushRef="#br0" timeOffset="12379">10049 12168 8191,'-22'0'0,"3"0"5063,10 2-5063,0 2 2818,1 7-2818,-1 15 0,6 14 0,8 15 0,3-26 0,4-1 0,6-3 0,5-3 425,8-6 0,3-6-425,5-8 0,0-6 0,8-8 0,-1-6 0,-4-4 0,-4-2 0,-7 1 0,-6-1 6354,4-11-6354,-35 2 0,-23 3 0,4 10 0,-3-1 0,-7-2 0,-3 2 0,-5 2 0,0 3-255,6 1 0,3 3 255,-20 0 0,32 8 0,14 4 0</inkml:trace>
  <inkml:trace contextRef="#ctx0" brushRef="#br0" timeOffset="12846">9658 11734 8191,'-30'11'0,"3"-2"5063,-5-1-5063,8 1 2818,7 0-2818,0 11 1719,4 10-1719,9 16 0,8-4 6784,17-4-6784,10-22 0,16-23 0,-2-19-357,-20 4 0,-4-3 357,0-25 0,-15-3 0,-27 4 0,5 26 0,-3 2 0,-6-1 0,-2 3 0,-16-7 0,4 14 0,20 24 0,18 14 0,0-6 0,9 0 0</inkml:trace>
  <inkml:trace contextRef="#ctx0" brushRef="#br0" timeOffset="72565">11239 10715 8191,'-10'-2'0,"1"7"5063,-3 6-5063,2 17 0,1-2 0,1 2 0,2 3 0,0 1 0,-2 3 0,1-1 2818,1 15-2818,4-13 1719,10-21-1719,0-8 6784,5-5-6784,-4-8 0,-2-1 0,-3 2 0,-2 1 0</inkml:trace>
  <inkml:trace contextRef="#ctx0" brushRef="#br0" timeOffset="72890">11135 10987 8191,'18'-8'0,"14"-10"2184,3-5 1,7-4-2185,-6 4 0,3-2 0,2-1 0,-5 4 0,1-1 0,1 0 0,1 0 318,5-2 1,2 0 0,1 0-1,0 1-318,0 1 0,1 1 0,0 1 0,0 1-179,-2 1 1,0 0-1,0 2 1,-1 1 178,-2 1 0,-1 2 0,-1 1 0,-1 0 0,5 1 0,-1 0 0,-3 1 1947,7-2 0,-5 2-1947,10 4 0,-30 2 0,-15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0T13:49:47.7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20773 6750 24575,'-12'-5'0,"2"2"0,-3 3 0,-4 17 0,4-4 0,-7 20 0,9-1 0,2 8 0,5 0 0,11-2 0,3-15 0,6-2 0,8-15 0,8-1 0,1-8 0,-1-3 0,-8-4 0,-11-1 0,1-2 0,-5 3 0,1-3 0,-5 4 0,-5 6 0,-5 1 0,-5 12 0,7 2 0,6 0 0,9-7 0,12-6 0,1-6 0,7-5 0,-10 3 0,-5-3 0,-15 3 0,-4 4 0,6-4 0,-4 3 0,8-4 0,-8 1 0,-3-4 0,-10-3 0,0 0 0,-7-1 0,3 14 0,0 1 0,5 9 0,1 4 0,11 2 0,3 4 0,9-2 0,15-2 0,20-7 0,-19-6 0,1 0 0,4-1 0,2 0 0,-4-1 0,-1 0 0,25 2 0,-19 2 0,-12 2 0,-18 3 0,-5 2 0,-2 4 0,-2-3 0,0 2 0,5-3 0,3-4 0,2-1 0,12-7 0,-4-3 0,9-2 0,-11-2 0,0 5 0,-8 4 0,-1 4 0,-4 10 0,2 0 0,3 1 0,6-3 0,2-4 0,1-4 0,-2-2 0,-3-4 0,0-3 0,-2-1 0,0-2 0,-5 8 0,0 5 0,0 6 0,6 4 0,0-11 0,15-2 0,12-13 0,6 2 0,-1-3 0,-12 16 0,-19 0 0,-4 20 0,-5-1 0,3 9 0,3-5 0,4-3 0,-1-6 0,1-3 0,-3-1 0,2-5 0,-2 1 0,-2 0 0,1-2 0,-5-2 0,3-3 0</inkml:trace>
  <inkml:trace contextRef="#ctx0" brushRef="#br0" timeOffset="1160">21612 6669 8191,'-10'-4'0,"7"-1"5063,8-4-5063,16-8 2818,-2-1-2818,17-9 1719,-14 8-1719,1 3 6784,-11 10-6784,-3 6 0,0 3 0,4-6 0,-2-4 0,0-7 0,2-10 0,3-4 0,8-18 0,4 2 0,-4-2 0,-2 7 0,-14 17 0,-5 9 0,-8 12 0,8 6 0,-1-5 0,10-2 0,-3-5 0,1-6 0,-2 0 0,0-4 0,-4-7 0,-2-1 0,-5-7 0,2 0 0,-7 0 0,4 0 0,-2 10 0,-4-1 0,3 14 0,-3-2 0,-3 4 0,3 4 0,-2 3 0,3 2 0,4-3 0,3-3 0,4-5 0,3-3 0,-4 2 0,-3-3 0,-5 4 0,-2 2 0,-4-2 0,3 3 0,-6-4 0,2 4 0,-3-5 0,0 4 0,3-2 0,2 5 0,3-2 0,0 6 0,0-4 0,0-1 0,2-2 0,-2-2 0,-2 1 0,2 4 0,-4 1 0,4 3 0,0 0 0,-4-2 0,5-7 0,-1 1 0,5-5 0,3 8 0,-1 1 0</inkml:trace>
  <inkml:trace contextRef="#ctx0" brushRef="#br0" timeOffset="1263">21583 5763 8191,'-9'0'0,"4"-4"1265,1-4 1,4 2 0,0-2 0</inkml:trace>
  <inkml:trace contextRef="#ctx0" brushRef="#br0" timeOffset="14496">24796 7352 8191,'-7'-4'0,"-4"-1"5063,1 0-5063,-2 0 2818,3 4-2818,0 0 1719,0 5-1719,0-2 6784,0 3-6784,0-1 0,-4 4 0,3-1 0,-1 3 0,7-1 0,-1 3 0,3-2 0,-1 6 0,1-6 0,2 3 0,0-4 0,0 0 0,7 10 0,-4-8 0,7 9 0,-5-8 0,0-2 0,0 3 0,-1-5 0,4 5 0,0 1 0,2-1 0,0 0 0,-1-7 0,0-1 0,4-3 0,-3 0 0,6-2 0,-6 2 0,2-2 0,-3-2 0,0 2 0,0-2 0,0 0 0,0 1 0,0-5 0,0 3 0,6-12 0,-4 6 0,5-6 0,-7-2 0,-2 6 0,-2-9 0,-3 10 0,-2-3 0,0 4 0,0 0 0,0 0 0,-2 0 0,2 0 0,-4 0 0,1 0 0,-3 0 0,1 0 0,-4 2 0,4-1 0,-4 0 0,-2-1 0,1 2 0,-3 1 0,4 3 0,0-1 0,-3 1 0,-2-2 0,1 0 0,0 2 0,4 1 0,0 4 0,0-2 0,0 4 0,2 1 0,6-2 0,0 1 0,5-4 0</inkml:trace>
  <inkml:trace contextRef="#ctx0" brushRef="#br0" timeOffset="20363">24830 7451 8191,'7'3'0,"0"-5"5063,-3-7-5063,0-1 2818,-6-3-2818,0 4 1719,-5 2-1719,0-1 6784,-5 5-6784,-2-1 0,-10 7 0,6 1 0,-6 2 0,4 8 0,7-1 0,-2 14 0,15-2 0,5 7 0,11-4 0,14-3 0,6-12 0,5-5 0,-3-12 0,-13-2 0,-1-4 0,-10-4 0,-2 0 0,-6-10 0,-8-1 0,-6-7 0,-4 0 0,-18 6 0,-3 10 0,-13 11 0,3 19 0,11 7 0,9 16 0,19 3 0,8 0 0,19-3 0,9-12 0,17-10 0,-1-11 0,-1-12 0,-12-9 0,-14 0 0,-9-10 0,-7 8 0,-12-11 0,-7 2 0,-10 6 0,-13 5 0,-3 17 0,-3 14 0,11 7 0,11 3 0,17 6 0,7-11 0,16 0 0,11-10 0,10-10 0,-7-3 0,0-11 0,-20 2 0,-2-14 0,-12-4 0,-13-5 0,-10-6 0,-13 9-489,-12 13 489,1 16 0,-1 18 0,17 12 0,13 4 0,19 2 0,14 2 0,11-8 0,11-8 0,4-19 0,1-9 489,-12-7-489,-11 0 0,-13 0 0,-9-7 0,-9 2 0,-10-2 0,-12 12 0,-6 13 0,-1 18 0,13 7 0,15 9 0,19-4 0,14-6 0,6-5 0,7-16 0,-7-6 0,-1-8 0,-12-4 0,-4-1 0,-9 2 0,-4 0 0,-8 5 0,-1 9 0,-8 14 0,5 8 0,2 12 0,11-10 0,12-4 0,4-12 0,12-8 0,3-14 0,-1 1 0,-5-9 0,-13 6 0,-5-2 0,-14-3 0,1 7 0,-10 4 0,-4 15 0,2 8 0,-2 10 0,12-2 0,7 2 0,13-10 0,11-5 0,6-7 0,7-10 0,-4-8 0,-7 2 0,-7-5 0,-12 5 0,-2 0 0,-10 1 0,-8 4 0,-8 6 0,-6 8 0,9 8 0,5 3 0,18 1 0,2-5 0,19-1 0,7-8 0,5-6 0,-1-4 0,-12-6 0,-9 3 0,-9 1 0,-17-8 0,1 10 0,-12-3 0,9 13 0,6 4 0,2 0 0,11 0 0,7 0 0,-3-4 0,1 0 0</inkml:trace>
  <inkml:trace contextRef="#ctx0" brushRef="#br0" timeOffset="24231">24895 7370 8191,'9'-2'0,"8"-13"4737,17-13-4737,-14 8 0,-1-3 0,-1-1 0,-1-2 0,1-2 0,-1-1 1429,-3-1 0,-2-1-1429,1 0 0,-1 1 0,-3 2 0,-2 1 0,3-27 1759,-6 25-1759,-6 3 6662,-15 33-6662,-2 13 0,0 1 0,-1 5 0,4 4 0,0 2-550,-6 4 1,1 1 549,6-2 0,1 0 0,-1-6 0,4-2 0,9 6 0,7-20 0,22-28 0,1-8 0,5-19 0,-5-1 0,-17 17 0,-3-1 0,1-21 0,-4 1 0,-9 23 0,-10 26 1467,-12 32-1467,10-10 0,1 3 0,-4 7 0,1 1-378,4-6 0,2-1 378,-5 19 0,17-25 0,22-27 0,15-22 0,-14 7 0,-1-1 0,-3-1 0,-2 0 0,10-19 0,-16 16 0,-7 11 0,-15 23 0,-8 18 0,-9 15 0,0 5 756,-5-5-756,12-9 0,1-11 0,10-9 0,3-4 0,-2-2 0,0 1 0,0-5 0,-4 4 0,0-7 0,-4 3 0,-14-7 0,-2 3 0,-14-3 0,-6 8 0,5-3 0,7 6 0,15-6 0,13 1 0,8 2 0,9 0 0,18 5 0,25-1 0,-10-5 0,2-1 0,4 4 0,1-2-442,3-5 1,-3-1 441,-13 4 0,-5-1 0,-11-1 0,-27 1 0,-40 3 0,-3-4 0,18-3 0,-2 1 0,-9 1 0,-2 0-1629,0-1 1,-1-1 1628,13 3 0,0-1 0,1 2 0,-11 4 0,3 0-87,8-3 0,4 2 87,-9 8 729,35-5-729,25 0 0,36-4 0,-17 2 0,4 0 0,11-2 0,2 0 0,-6 0 0,-2 1 0,-5 1 0,-5-1 0,5-3 0,-33 5 0,-20-9 3367,-20 4-3367,-15-9 0,14 3 0,-2-1 0,-3 0 0,-2 0 0,-3-3 0,1 2 109,9 2 0,3 3-109,0 2 0,39 10 0,14-1 0,7-1 0,1 3 0,3-1 0,4-4 0,0 0 0,-6 2 0,-3-2 0,11-5 0,-21-1 0,-20-3 0,-26-2 0,-13-2 0,11 4 0,-3 0-674,-6 0 1,-1 0 673,3 2 0,1 2 0,-20 2 0,22 6 0,35 6 0,17 4 0,31 4 0,-20-12 0,3-2 0,5 0 0,0-3 0,-6-2 0,-1-2 0,23 0 0,-30-7 0,-24-3 1347,-18-1-1347,-27 0 0,2 2 0,-3 0 0,8 0 0,-2 2 0,-3 3 0,-4 1 0,6 2 0,-14 1 0,20 3 0,9 4 0,20 5 0,17-4 0,15 2 0,3-11 0,2-2-557,1 0 1,1 0 556,6-4 0,-2-1 0,8-4 0,-19-4 0,-37 5 0,-22-4 0,-16 4 0,19 7 0,-1 2 0,-3 0 0,0 2 0,5 4 0,1 2 556,-1 1 1,2 1-557,-1 6 0,12 1 0,20-10 0,14-6 0,14-7 0,8-12 0,-2-10 0,-12 7 0,-15-1 0,-14 13 0,-7 2 0,-4 5 0,-16 8 0,1 11 0,-13 11 0,9 5 0,2-2 0,14-7 0,10-11 0,10-10 0,10-7 0,3-10 0,11-10 0,-7 1 0,3-3 0,-34 33 0,4 11 0,-24 20 0,7 7 0,-4-6 0,0 2 0,7-13 0,12-13 0,15-19 0,13-19 0,13-15 0,-4 5 0,-12 12 0,-24 34 0,-25 21 0,12-9 0,0 1-591,-3 0 0,1 1 591,-1 2 0,1-1-87,4-4 0,1-1 87,-12 14 0,34-32 0,15-21 0,5-5 0,3-5 0,-3 0 0,0-1 0,4-3 0,-1-1 0,-6 6 0,-6 2 1171,-9 0-1171,-27 34 0,-18 21 0,18-5 0,0 3 0,0-4 0,2 0 0,3 5 0,0-1 0,-13 13 0,14-8 185,25-32-185,16-21 0,-3-3 0,1-4 0,3-1 0,-1-2 0,0-7 0,-2-2 0,-3 4 0,-3 1 0,-3 2 0,-4 3 0,-5-6 0,-11 21 0,-18 27 0,-8 21 0,13-12 0,1 3-309,0 4 0,2 1 309,2-4 0,2-1 0,0 13 0,23-22 0,22-30 0,-8-5 0,1-4 0,1-6 0,-2-2-248,-6 0 0,-3 1 248,5-21 603,-16 21-603,-11 15 0,-14 26 0,-9 22 0,8-7 0,-1 3-533,1 2 1,1-1 532,2 0 0,2-1 484,-4 16-484,18-20 0,9-23 0,3-4 0,-1-11 0</inkml:trace>
  <inkml:trace contextRef="#ctx0" brushRef="#br0" timeOffset="33121">24912 7457 8191,'-3'-2'0,"3"-1"5063,5-6-5063,5-3 2818,-4-8-2818,13-12 0,7-17 0,-11 22 0,1-1 859,2-4 1,0 1-860,-3 5 0,-1 1 0,8-14 6784,-6 16-6784,-9 11 0,-7 18 0,-1 1 0,-6 20 0,-9 1 0,1 11 0,-12 4 0,4-1 0,-1 4 0,2-10 0,8 2 0,4-13 0,4-5 0,7-15 0,10-19 0,4-15 0,-1 6 0,0-3 0,-3-1 0,-1-1 0,1-3 0,-1 1 0,3-18 0,-7 13 0,-3 27 0,-10 20 0,1 20 0,-6 15 0,4-20 0,1 0 0,-1 4 0,0 0 0,0 0 0,0-1 0,3-2 0,0-1 0,-3 20 0,7-16 0,1-13 0,3-14 0,5-17 0,-1-9 0,2-23 0,0 4 0,0-13 0,-4 21 0,-1 6 0,-6 26 0,1 13 0,-5 34 0,5-9 0,-2 16 0,3-21 0,-4 0 0,3-7 0,-2-2 0,0-6 0,2 1 0,-1-5 0,0-8 0,-1-6 0,-1-8 0,-4-4 0,0-1 0,-1-3 0,-1 6 0,5 7 0,0 10 0,3 14 0,2 5 0,4 14 0,2-12 0,5 3 0,-3-17 0,2-2 0,-3-7 0,-1-6 0,-1-13 0,-3 0 0,-10-22 0,-2 10 0,-12-18 0,7 18 0,-7-1 0,11 21 0,3 10 0,7 15 0,6 8 0,4-1 0,1-1 0,7-4 0,-5-6 0,3 0 0,-6-8 0,-8-6 0,-3-6 0,-7-2 0,-8-11 0,5 5 0,-4-1 0,6 5 0,5 15 0,1-1 0,4 9 0,5-1 0,-1 2 0,12 6 0,-6-2 0,6-2 0,-8-3 0,1-4 0,-4 0 0,-5-6 0,-3-4 0,-7-10 0,-8-11 0,-2-11 0,-8-5 0,7 5 0,3 11 0,14 17 0,6 10 0,6 8 0,5 11 0,-1-5 0,9 9 0,-9-15 0,6 4 0,-13-14 0,-1 1 0</inkml:trace>
  <inkml:trace contextRef="#ctx0" brushRef="#br0" timeOffset="41288">21015 2381 8191,'-9'2'0,"4"14"4676,-3 15-4676,4-2 0,1 4 0,1 11 0,-1 3 0,-3 6 0,1 2 0,4-1 0,1 0 0,-3-4 0,0-3 1432,5-7 1,1-3-1433,3 11 0,0-19 0,-1-21 0</inkml:trace>
  <inkml:trace contextRef="#ctx0" brushRef="#br0" timeOffset="41613">21284 2774 8191,'-32'-9'0,"7"5"5063,-5 4-5063,4 8 2818,4 5-2818,3 10 1719,15-4-1719,6 4 6784,10-11-6784,15-3 0,0-14 0,5 1 0,-8-9 0,-11 9 0,0 1 0,-3 11 0,0 3 0,1 6 0,0-3 0,-1-4 0,-5-5 0,-1-3 0</inkml:trace>
  <inkml:trace contextRef="#ctx0" brushRef="#br0" timeOffset="41779">21368 2780 24575,'33'-16'0,"5"-2"0,-11 9 0,1-1 0,21-14 0,-17 7 0,-12 0 0,-11 11 0,-8 2 0</inkml:trace>
  <inkml:trace contextRef="#ctx0" brushRef="#br0" timeOffset="41946">21509 2364 8191,'-21'17'0,"15"4"4823,0 21-4823,11 13 0,-2-21 0,-1 1 0,-4 4 0,-1-1 0,2-6 0,1-1 0,-3 0 0,1-2 0,2 11 0,0-16 0,0-10 0</inkml:trace>
  <inkml:trace contextRef="#ctx0" brushRef="#br0" timeOffset="42254">21529 2848 8191,'0'9'0,"6"-4"5063,12-1-5063,20-8 0,4-6 0,7-9 0,-19 0 2818,-12-10-2818,-13 4 1719,-11 0-1719,1 5 6784,-9 13-6784,-8 21 0,-2 13 0,8-4 0,3 3 0,2 22 0,16 1 0,23-20 0,10-11 0,8-22 0,1-11 0,-21 4 0,-5-2 0</inkml:trace>
  <inkml:trace contextRef="#ctx0" brushRef="#br0" timeOffset="42438">21927 2825 8191,'0'12'0,"0"8"5063,0-1-5063,0 1 2818,4-13-2818,1-8 1719,13-18-1719,7-12 0,-7 10 0,3 1 3107,4 1 1,2 2-3108,-3 3 0,2 3 0,27 5 0,-27 3 0,-5 7 0</inkml:trace>
  <inkml:trace contextRef="#ctx0" brushRef="#br0" timeOffset="42762">22269 2759 8191,'5'-4'0,"-1"-5"5063,-7-4-5063,0-1 2818,-4 5-2818,-3 8 1719,-13 14-1719,-1 9 6784,-3 9-6784,15-7 0,9-5 0,20-18 0,5-5 0,10-8 0,-2-13 0,-2 3 0,-9-2 0,-4 27 0,-8 4 0,-2 13 0,1-7 0,-1-9 0,4-2 0,4-7 0,-8 2 0,3-3 0</inkml:trace>
  <inkml:trace contextRef="#ctx0" brushRef="#br0" timeOffset="42938">22647 2233 8191,'-7'-3'0,"-3"14"3808,-5 28-3808,4-3 0,1 5 0,0 8 0,2 3 0,4 3 0,1-2 0,0-9 0,2-3 0,5-10 0,1-2 738,-4 9 0,2-20 0,-3-4 0</inkml:trace>
  <inkml:trace contextRef="#ctx0" brushRef="#br0" timeOffset="43765">23573 2552 8191,'-14'3'0,"2"-2"5063,3-4-5063,-10-6 2818,3 5-2818,-16 9 0,6 25 0,-2 10 0,18-10 0,4 0 0,3 5 1719,18 1-1719,21-35 0,14-16 3392,-20-4 0,-1-5-3392,-1-2 0,-2-4 0,-2-4 0,-4-2 0,-4 1 0,-4-2 0,-3 0 0,-2-2 0,-4-2 0,-2-1-829,-3 2 1,0 2 828,1 3 0,0 7 0,-3 11 0,4 48 0,-3 5 0,0 6 0,3 11 0,-1 1-843,-2-3 0,1-1 843,3-6 0,2-3 0,3 12 0,7-28 0,-6-17 0,0-5 0</inkml:trace>
  <inkml:trace contextRef="#ctx0" brushRef="#br0" timeOffset="43879">23792 2601 24575,'-2'19'0,"3"0"0,0-5 0,2-6 0,-1-4 0</inkml:trace>
  <inkml:trace contextRef="#ctx0" brushRef="#br0" timeOffset="44022">23919 2361 8191,'-9'-7'0,"8"3"1265,6-1 1,0 5 0,3-3 0</inkml:trace>
  <inkml:trace contextRef="#ctx0" brushRef="#br0" timeOffset="44230">24189 2218 8191,'-17'-11'0,"4"7"5063,0 1-5063,-4 22 2818,1 8-2818,4 2 0,-1 4 0,2 2 0,1 1 237,1 10 1,1 0-238,1-3 0,2-2 2805,4-4 1,1-4-2806,4 14 0,0-17 0,-1-20 0,-3-3 0</inkml:trace>
  <inkml:trace contextRef="#ctx0" brushRef="#br0" timeOffset="44374">23993 2574 8191,'-5'-6'0,"5"3"5063,28-11-5063,17 3 0,-7 0 0,0 0 0,6-1 0,-3 1 0</inkml:trace>
  <inkml:trace contextRef="#ctx0" brushRef="#br0" timeOffset="44596">24447 2264 8191,'-13'-5'0,"3"3"5063,-4 10-5063,-3 13 0,-1 18 0,4-12 0,-1 3 902,1 4 1,1 2-903,0 2 0,3 0 738,1-6 0,2-1-738,2 23 6161,7-23-6161,4-7 0,-2-14 0,1-3 0</inkml:trace>
  <inkml:trace contextRef="#ctx0" brushRef="#br0" timeOffset="44746">24243 2611 8191,'-7'-14'0,"10"3"5063,19-2-5063,25-1 0,-12 6 0,0 0 0,9-3 0,-4 6 0</inkml:trace>
  <inkml:trace contextRef="#ctx0" brushRef="#br0" timeOffset="45030">24556 2528 8191,'-9'6'0,"0"11"5063,0 12-5063,4-3 2818,3 1-2818,7-16 1719,2-7-1719,5-7 6784,5-9-6784,3-6 0,6-12 0,0-2 0,-10 19 0,-7 13 0,-7 25 0,-2-3 0,8-5 0,-1-15 0,5-3 0,5-12 0,-7 8 0,0-6 0</inkml:trace>
  <inkml:trace contextRef="#ctx0" brushRef="#br0" timeOffset="45304">24906 2423 24575,'-10'13'0,"-1"0"0,3 1 0,4-2 0,5-3 0,15-4 0,-3-1 0,11 1 0,-2 13 0,-9-1 0,2 5 0,-14-6 0,-3-2 0,-3 3 0,-2-4 0,-1-2 0,-1-7 0,4-6 0,1-6 0,4 2 0,0-2 0</inkml:trace>
  <inkml:trace contextRef="#ctx0" brushRef="#br0" timeOffset="45430">25070 2432 8191,'-2'17'0,"1"7"5063,-4-5-5063,4 1 0,-1-12 0,2-4 0</inkml:trace>
  <inkml:trace contextRef="#ctx0" brushRef="#br0" timeOffset="45571">25188 2229 24575,'-7'4'0,"1"1"0,8 4 0,6 1 0,-5-5 0,5 0 0</inkml:trace>
  <inkml:trace contextRef="#ctx0" brushRef="#br0" timeOffset="46012">25246 2284 8191,'-9'5'0,"0"-1"5063,2 3-5063,-5 10 2818,8-2-2818,1 5 1719,12-6-1719,4-7 6784,11-1-6784,-5-9 0,7-8 0,-5-8 0,-3-2 0,-2 7 0,-7 13 0,-4 15 0,-7 11 0,0 4 0,-1 2 0,-1 7 0,14 7 0,14-43 0,-1-13 0,2-5 0,2-5 0,-1-1 0,-3 1 0,-1 1 0,9-5 0,-23 29 0,-1 15 0,-1 20 0,6-6 0,6-6 0,-2-12 0,-6-13 0,-3-2 0</inkml:trace>
  <inkml:trace contextRef="#ctx0" brushRef="#br0" timeOffset="48774">24167 6256 8191,'-1'-4'0,"2"1"5063,25 1-5063,10 7 0,19 0 0,-21-2 0,0 0 0,-5 2 0,-1-1 0,25-3 2818,-25 3-2818,-20-7 1719,-20-1-1719,-20-3 6784,-15-3-6784,17 5 0,-2 0 0,-5 0 0,-2-1-489,3 1 0,1 0 489,-1 1 0,3 1 0,-3 1 0,35 11 0,29 4 0,5-5 0,2-1 0,-2-1 0,-1-1 0,6 0 0,-1-1 0,4-3 0,-7 2 0,-28-8 978,-10-3-978,-8 0 0,-18-6 0,-10 5 0,-2 0 0,-3 4 0,28 9 0,16-3 0,26 3 0,21-8 0,3 2 0,-9-5 0,-14 7 0,-25 0 0,-6 0 0,-13 0 0,5 0 0,-3-6 0,6 6 0,5-1 0,10 4 0,5 3 0,3-1 0,-4 2 0,-12-10 0,-2-1 0</inkml:trace>
  <inkml:trace contextRef="#ctx0" brushRef="#br0" timeOffset="49496">24100 6140 8191,'3'-6'0,"0"2"5063,10-18-5063,5-3 0,1-14 0,7-3 1074,-13 15 1,-1 1-1075,3 1 0,-1 1 1810,5-16-1810,-4 13 0,-12 19 0,-1 4 0</inkml:trace>
  <inkml:trace contextRef="#ctx0" brushRef="#br0" timeOffset="49818">24240 5807 8191,'-7'1'0,"6"-8"5063,3-5-5063,9-3 2818,10 3-2818,-6 4 1719,4 4-1719,-12 6 6784,0 6-6784,-5 2 0,3 6 0,-4-6 0,2 3 0,-3-1 0,-2-2 0,1 3 0,-3-1 0,3-6 0,-2 2 0</inkml:trace>
  <inkml:trace contextRef="#ctx0" brushRef="#br0" timeOffset="60062">24285 5289 8191,'-13'5'0,"0"1"5063,-4 2-5063,0 1 2818,-4 8-2818,1 5 1719,0 7-1719,-5 6 0,8-2 0,-10 8 6201,4-1-6201,0 6 0,4 1 0,5 0 0,9 6 0,6 1 0,2-26 0,3-1 0,1 3 0,2 0 0,14 18 0,-11-21 0,0-1 0,14 11 0,-3-9 0,-3-11 0,-3-8 0,7-3 0,8-8 0,-5-1 583,9-2-583,-17 0 0,11 1 0,-11-2 0,1 1 0,-7 1 0,-4 3 0,3-1 0,-2 2 0,3 0 0,-5-2 0,1 2 0,0-2 0,0 2 0,0 0 0,4 0 0,-3-2 0,2-1 0,1-2 0,-3 0 0,2 2 0,-3-1 0,4 2 0,-3-3 0,7 0 0,-4 0 0,4-3 0,-3 2 0,-2-2 0,-5 2 0,2-1 0,-1-6 0,-1 3 0,1-6 0,-5 6 0,2-6 0,-2 2 0,2-3 0,-1-7 0,-2-7 0,-2-10 0,-4-5 0,-1-1 0,-8 7 0,-1-5 0,0 18 0,-6-7 0,1 14 0,-5-4 0,3 5 0,-18-16 0,3 16 0,-10-10 0,1 16 0,11 5 0,-4-1 0,6 5 0,6-3 0,6 7 0,4-3 0,2 3 0,-3 0 0,-6 4 0,4-1 0,-11 8 0,11-1 0,-5 3 0,11-2 0,-7 5 0,1 7 0,0 0 0,-7 16 0,14-12 0,-5 18 0,9-12 0,3 6 0,1-1 0,8 2 0,1 7 0,9-1 0,-1-5 0,14-5 0,-4-2 0,11-10 0,3 6 0,9-15 0,-16-5 0,2-1-688,-1-6 0,1-1 688,8 1 0,1-1 0,-9-1 0,1-2 0,7-1 0,1-1 0,-9-2 0,-1 0 0,4 0 0,-2-2 0,18-16 0,-6 9 0,-8-13 0,-2 0 0,2-2 0,-4-7 0,-1 3 0,-14 4 0,-1-3 0,-11 13 0,-2-12 1376,-5 6-1376,-7-7 0,-2-6 0,-6-2 0,-3-7 0,-9 4 0,-5 2 0,-4 8 0,-1-4 0,7 10 0,-3 1 0,10 3 0,-8 9 0,11 0 0,-16 10 0,10 5 0,-12 3 0,7 1 0,7 1 0,1-6 0,7 5 0,0-1 0,3 3 0,2-2 0,3 2 0,0-1 0,0 1 0,-1 6 0,2-4 0,-2 8 0,4-7 0,-1 2 0,4-3 0,-3 0 0,3 0 0,-1 0 0,0 0 0,-2 3 0,3-2 0,-2 3 0,2-1 0,2 2 0,-1-1 0,6-2 0,-1-11 0,1 1 0,-2-5 0</inkml:trace>
  <inkml:trace contextRef="#ctx0" brushRef="#br0" timeOffset="61321">24565 5244 8191,'-26'0'0,"-18"7"5063,22-1-5063,-16 5 2818,24-3-2818,-2 0 1719,6-3-1719,-3 5 6784,1-2-6784,1 5 0,-2-2 0,3 1 0,1-3 0,2 0 0,0 0 0,1 0 0,0 0 0,-3 4 0,4-4 0,-6 8 0,4 3 0,1-2 0,2 13 0,4-13 0,4 13 0,0-6 0,3 0 0,1 5 0,1-11 0,0 5 0,5-10 0,7 2 0,-2-9 0,11 0 0,-11-10 0,5 0 0,-13-4 0,-1 0 0,-7-6 0,-1 7 0,-2-2 0</inkml:trace>
  <inkml:trace contextRef="#ctx0" brushRef="#br0" timeOffset="62254">23857 5726 24575,'-9'-7'0,"-4"-3"0,4 3 0,-14-3 0,-12 1 0,-7 0-414,13 3 1,-2 2 413,-17-2 203,1 2-203,15 6 0,12-1 0,22 12 0,-3-10 0,12 7 0</inkml:trace>
  <inkml:trace contextRef="#ctx0" brushRef="#br0" timeOffset="62587">23627 5621 8191,'-2'-9'0,"-1"3"5063,-6 6-5063,2 5 2818,-1 4-2818,0 4 1719,-3 0-1719,-6 8 6784,2 3-6784,0-2 0,8-2 0,4-8 0,7-5 0,1-2 0,14-7 0,3-6 0,16-6 0,2-7 0,-14 9 0,-5 0 0</inkml:trace>
  <inkml:trace contextRef="#ctx0" brushRef="#br0" timeOffset="63046">24163 5328 8191,'-10'8'0,"2"0"5063,-4-2-5063,-1-8 2818,3-1-2818,-7-18 0,2-14 0,-8-14 448,11 19 1,-2-1-449,-3 2 0,-1 1 6377,-11-15-6377,6 13 0,8 18 0,12 8 0,-1 4 0</inkml:trace>
  <inkml:trace contextRef="#ctx0" brushRef="#br0" timeOffset="63396">23898 5126 8191,'-30'4'0,"7"8"5063,-5-3-5063,27-9 2818,12-21-2818,5-1 0,1-1 0,1-2 0,0-1 0,3-4 0,0 2 1719,9-5-1719,-6 11 6784,-12 31-6784,2 24 0,-4 2 0,7 10 0,-4-22 0,10-4 0,9-13 0,-13-3 0,2-3 0</inkml:trace>
  <inkml:trace contextRef="#ctx0" brushRef="#br0" timeOffset="63737">24548 5128 24575,'-2'-14'0,"14"-9"0,5-4 0,-3 4 0,2-2 0,10-10 0,1 2 0,2 1 0,-6 14 0,-11 13 0,-7 5 0,-1 0 0</inkml:trace>
  <inkml:trace contextRef="#ctx0" brushRef="#br0" timeOffset="64013">24586 4964 8191,'-5'-4'0,"5"-1"5063,21-8-5063,16 2 0,-11 4 0,2 0 1409,0 2 0,-1 0-1409,13 2 1719,-12 7-1719,-19 15 6784,-4-4-6784,-5 8 0,0-13 0,0 2 0,4-3 0,-3-4 0,3-1 0</inkml:trace>
  <inkml:trace contextRef="#ctx0" brushRef="#br0" timeOffset="64430">24856 5310 8191,'-1'5'0,"3"2"5063,8-14-5063,10 3 2818,6 0-2818,5 1 1719,1 3-1719,-6 0 6784,-3 2-6784,-9-1 0,-6 2 0,-4-3 0</inkml:trace>
  <inkml:trace contextRef="#ctx0" brushRef="#br0" timeOffset="64679">25015 5258 24575,'14'0'0,"15"9"0,-2 0 0,2 8 0,-14 0 0,-10 0 0,-5 0 0,-2 0 0,-4 0 0,-8 3 0,1-2 0,1-5 0,7-6 0</inkml:trace>
  <inkml:trace contextRef="#ctx0" brushRef="#br0" timeOffset="79071">25170 6969 8191,'-14'0'0,"10"-4"5063,8 0-5063,10-6 2818,16-2-2818,10-9 0,-13 9 0,1-1 1719,20-11-1719,-10 6 6784,-18 10-6784,-25 13 0,-9 0 0,-31 7 0,-3-2 0,14-5 0,0 0 0,-1 0 0,0 1-583,-7-1 0,1 1 583,7 1 0,3 0 0,-19 2 0,36 2 0,39-8 0,7-3 0,4-3 0,7-2 0,2-2-864,9 1 0,-2-1 864,-7-1 0,-5 0 1062,15 2-1062,-22 1 0,-32 5 0,-6 3 0,-19-3 0,-8 7 1832,-2-3-1832,2 4 0,30-4 0,32-6 0,-3-3 0,3-1 0,5 0 0,0 0 0,-7-2 0,-2 2 0,13 0 0,-19-1 0,-12 6 0,-4-4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0T13:51:33.4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11593 5445 8191,'-24'4'0,"-8"6"5063,-8 5-5063,-3 13 0,8-1 2818,13-4-2818,13-7 1719,12-9-1719,20 1 0,14 0 0,-7-4 0,1 2 3044,-2 2 1,-1 2-3045,2 4 0,-3 3-202,2 22 202,-9 9 0,-23-8 0,-12 1 0,-7-6 0,2-10 0,-1-5 0,13-20 172,0-12 0,6 4 0,2-6 0</inkml:trace>
  <inkml:trace contextRef="#ctx0" brushRef="#br0" timeOffset="416">11826 5413 8191,'-4'32'0,"3"6"5063,7 9-5063,-1-20 0,1 0 0,6 4 0,1 0 1074,-4-1 0,-1 1-1074,3 0 0,-2-1 1802,-4 19-1802,0-4 6493,-7-24-6493,-7-26 0,5-24 0,0-8 0,0-7 0,0-6 0,2-2-978,1 10 0,1-2 1,0 1 977,-2 3 0,-1 1 0,2 2 162,2-8 0,2 5-162,5-10 10,5 35-10,13 22 0,-2 17 0,4 14 0,-9 9 0,-10 0 0,-8-7 0,-6-12 2992,-2-9-2992,-1-16 121,0-7 0,2 0 0,1-4 1</inkml:trace>
  <inkml:trace contextRef="#ctx0" brushRef="#br0" timeOffset="716">12083 5249 24575,'-6'19'0,"3"3"0,6 9 0,3-9 0,10-4 0,4-17 0,-2-5 0,3-8 0,-9-3 0,-6-8 0,-9 4 0,-9-8 0,-17 4 0,-3-3 0,-14 2 0,21 8 0,3 7 0,18 7 0</inkml:trace>
  <inkml:trace contextRef="#ctx0" brushRef="#br0" timeOffset="858">12120 5098 8191,'9'-5'0,"4"-2"5063,0-2-5063,11-4 2818,-6 1-2818,6-2 0,-14 8 0,-3 1 0</inkml:trace>
  <inkml:trace contextRef="#ctx0" brushRef="#br0" timeOffset="1057">12164 4877 8191,'3'20'0,"8"21"1789,-3-11 0,0 3-1789,3 12 0,1 2 0,-3 2 0,0 1 0,0 0 0,-1 0 0,-5-7 0,0-2 0,5 14 0,-8-26 0,3-21 0</inkml:trace>
  <inkml:trace contextRef="#ctx0" brushRef="#br0" timeOffset="1975">12962 4856 8191,'-7'23'0,"0"9"5063,2 1-5063,1 6 2818,4-14-2818,2-5 1719,1-19-1719,8-20 6784,3-27-6784,-4 12 0,1-2 0,2-6 0,1-1-258,-1 6 1,1 3 257,-2 6 0,1 5 0,9 1 0,-5 22 0,1 6 0,5 7 0,2-6 0,7 0 515,0-14-515,-9-2 0,-1-14 0,-12 4 0,-6-11 0,-13 8 0,-1 3 0,-10 13 0,-2 18 0,1 23 0,2 11 0,14 9 0,23-10 0,4-14 0,19-17 0,-22-7 0,2-7 0</inkml:trace>
  <inkml:trace contextRef="#ctx0" brushRef="#br0" timeOffset="2275">13548 4556 8191,'-14'1'0,"-5"8"5063,1 8-5063,5 0 2818,2-1-2818,15-7 1719,5-4-1719,11 2 6784,5-6-6784,1 8 0,0 3 0,-15 3 0,-1 12 0,-15-9 0,-1 6 0,-6-7 0,2-3 0,2-10 0,3-1 0,3-7 0</inkml:trace>
  <inkml:trace contextRef="#ctx0" brushRef="#br0" timeOffset="2557">13693 4464 8191,'2'9'0,"0"10"5063,-2 2-5063,0 11 2818,5-6-2818,1-6 1719,7-12-1719,7-7 6784,-1-7-6784,4-14 0,-6-2 0,-9-10 0,-5-7 0,-11 6 0,-2 4 0,-12 14 0,7 14 0,-5 3 0,11 1 0,5-1 0</inkml:trace>
  <inkml:trace contextRef="#ctx0" brushRef="#br0" timeOffset="2799">13870 4038 8191,'5'12'0,"-1"17"1964,0 0 1,0 3-1965,1 10 0,0 1 0,-2 4 0,0-1 0,4-6 0,1-2 0,2-5 0,0-4 2941,5 0-2941,6-11 1854,-7-14-1854,0-12 0,-5 6 0,-4-6 0</inkml:trace>
  <inkml:trace contextRef="#ctx0" brushRef="#br0" timeOffset="3191">14101 4283 8191,'0'13'0,"4"-5"5063,-3 20-5063,6-15 2818,5-2-2818,1-6 1719,1-4-1719,8-9 6784,-4-7-6784,4-2 0,-6-16 0,-5-7 0,-6 13 0,0-1 0,0-20 0,0 24 0,-5 16 0,0 21 0,10 2 0,1-3 0,9 2 0,3-8 0,3-7 0,-1-3 0,-4-7 0,-1-29 0,-12 3 0,3-3 0,-11 19 0</inkml:trace>
  <inkml:trace contextRef="#ctx0" brushRef="#br0" timeOffset="3391">14363 3944 8191,'9'-9'0,"13"-9"5063,2-2-5063,11-2 0,2-5 2818,-11 12-2818,-8-3 0,-10 12 0,-8 2 0</inkml:trace>
  <inkml:trace contextRef="#ctx0" brushRef="#br0" timeOffset="3591">14477 3705 8191,'7'19'0,"-1"9"4158,7 25-4158,-10-19 0,-1 2 0,3 9 0,0 1 0,-4 4 0,-1 0 0,5-3 0,0-1 0,0-6 0,0-4 0,7 11 0,-3-24 0,-4-16 0</inkml:trace>
  <inkml:trace contextRef="#ctx0" brushRef="#br0" timeOffset="3750">14740 3925 8191,'-15'10'0,"4"-1"5063,6 3-5063,7-5 0,-1-2 0,3-3 0</inkml:trace>
  <inkml:trace contextRef="#ctx0" brushRef="#br0" timeOffset="4424">14789 3797 8191,'9'8'0,"-3"-1"5063,-9 6-5063,-2 0 2818,1 4-2818,4 0 1719,6 0-1719,2-3 6784,6-3-6784,-1-7 0,4-1 0,0-8 0,-2-4 0,-4-6 0,-5-2 0,-4-13 0,-6-4 0,-2 1 0,1 2 0,7 19 0,4 4 0,17 13 0,-8-1 0,22 16 0,-8-2 0,1 5 0,-7-1 0,-15-8 0,-2-2 0,0-7 0,0-8 0,11-20 0,16-14 0,-13 14 0,1 1 0,16-10 0,-4 16 0,-16 19 0,-4 15 0,-1 5 0,-8 2 0,0-5 0,-4-11 0,0-5 0</inkml:trace>
  <inkml:trace contextRef="#ctx0" brushRef="#br0" timeOffset="26500">8079 5201 8191,'-14'0'0,"10"0"5063,5 0-5063,18-3 0,16 6 0,-6-4 0,3 0 0,9 5 0,3 1 0,-8-3 0,2-3 0,0 2 671,5 0 1,0 2 0,1-2-672,5-1 0,2 0 0,0 0-363,2 0 0,0 0 0,0 0 363,-10-1 0,1-1 0,-1 1 0,0-1 0,-1 2 0,0 0 0,0 0 0,0-1 0,12-3 0,0 0 0,-3 1 1125,-6 2 1,-1 0 0,-3 1-1126,7-1 0,-5 1 0,7 3 0,-32 1 0,-15-2 0,-7-2 0</inkml:trace>
  <inkml:trace contextRef="#ctx0" brushRef="#br0" timeOffset="30304">7758 7166 24575,'47'0'0,"1"-4"0,-18 0 0,0-2 0,1-2 0,1-1 0,12-2 0,2 0 0,0 1 0,1 2-304,5 2 0,2 0 304,-17 2 0,1 0 0,0 1-888,0 4 0,0 1 0,0 0 888,2-4 0,1 0 0,-1 1 0,1 4 0,-1 2 0,1-2 0,-1-2 0,1-1 0,-1 1 0,-2 2 0,0 1 0,0-1 0,0-1 0,0 0 0,-1 1-46,17 2 1,-2 2 45,-5 0 0,-1 2 0,-1 1 0,0 2-872,-3 1 1,-1 2 871,1 2 0,0 0 0,4 3 0,0-1 0,2 0 0,2-2 0,-1 1 0,1-1 0,0-2 0,0-2 0,-1-1 0,0 0 0,-3-1 0,-1 0 0,-3 1 0,0-1-386,0 0 1,-1 0 385,-5-1 0,-2 1 0,0 2 0,0 0 0,-3-3 0,-1 1 856,-2 1 1,-1 0-857,3 1 0,0-1 0,18 8 0,-21-6 0,-1 0-178,21 10 178,-5 4 0,0 4 0,-5-3 0,0 3 0,-4 0 0,5 7 0,-4 0 0,-14-14 0,0 0 431,1 0 1,-1 1-432,-2 2 0,0 1 0,3 4 0,1-1 0,-1 0 0,0 0-261,2 4 1,0 0 260,4 0 0,1 1 0,-2 3 0,0 0 0,3 3 0,-1 0 0,-1-2 0,-1 0 0,0 4 0,-1 1 0,-4-3 0,-1 0-699,0 6 0,0 0 699,-3-2 0,0-1 0,3 3 0,0 0 0,-3-6 0,1-1-324,0 0 0,2-1 324,-2-8 0,0-1 203,-1 2 1,-1-1-204,2-5 0,-1 0 0,-1 6 0,0 0 822,-1-2 1,1-1-823,-2 5 0,-1 3 0,-1-3 0,1 2 0,-2-2 0,1 7 0,0 1 0,-1-6 0,0 3 0,-1-3 365,1 1 1,0-2-366,0-2 0,-1 0 356,-2-4 1,0-1-357,6 17 501,-4-15-501,-5-12 0,0-12 0,-5-4 0</inkml:trace>
  <inkml:trace contextRef="#ctx0" brushRef="#br0" timeOffset="32198">7386 8992 8191,'3'-12'0,"0"-2"4973,9-16-4973,7-17 0,-4 16 0,2-3 0,2-7 0,2-1 0,1 1 0,1 1 857,0-3 0,0 1-857,-1 2 0,2 0 0,1-1 0,0 2 0,-2 5 0,-1 1 0,1 3 0,1 2 1876,14-11-1876,-3 12 0,6 4 0,-5 2 0,10 5 0,-4-2 5662,11 13-5662,2 6 0,-24 1 0,-1 1 0,1 4 0,0 1 0,-1 0 0,1 0 0,0 0 0,-1 0 0,1-1 0,0 1 0,2-3 0,2 0-440,-1 0 0,1 1 440,0-1 0,0 0 0,-1 0 0,0 1 0,-6-2 0,-1 1 1336,26 9-1336,-13-1 0,-8 3 0,-9-3 622,-6-2-622,4 6 1081,-4-4-1081,0 3 0,-1-5 0,11 3 0,6-3 0,14-2 0,-1-1 0,1-2 0,-13 1 0,-8 2 0,-13-4 0,-4 4 0,0-4 0,0 1 0,0 1 0,-1-2 0,-1 3 0,0-1 0,-1 2 0,1 4 0,0-3 0,8 10 0,0-3 0,6 1 0,-1-1 0,-5-3 0,1-2 0,-4 4 0,1-5 0,-3 2 0,-1-4 0,0-2 0,-2 1 0,0-1 0,-7 2 0,0 0 0,-7-2 0,0 0 0,-2-5 0,0 2 0,0-1 0,-10 3 0,-3 0 0,-17 7 0,-7 6-752,16-9 0,-2 1 752,-3 7 0,-1 0 0,-5-3 0,-1 0 0,1 4 0,2 1 0,3-4 0,2-1-225,3 0 1,2 0 224,-11 8 0,2-5 0,12-5 0,2-6 0,1 6 367,-3-2 0,9-2 0,2-2 1</inkml:trace>
  <inkml:trace contextRef="#ctx0" brushRef="#br0" timeOffset="32775">8445 8814 8191,'-9'-3'0,"0"3"5063,0 3-5063,-9 16 2818,6-6-2818,-14 22 0,-1 0 0,13-11 0,-2 1 0,-4 1 0,0 1 0,2 0 0,0 1 464,-1 0 1,1 0-465,1 3 0,3 1 0,2-1 0,3 1 0,4 6 0,4-1 0,2-8 0,3-2 2915,7 6 0,3-4-2915,20 10 0,-8-21 0,5-5 0,6-9 0,2-5 0,13-4 0,3-4 0,-17-2 0,1-1 0,0-2-226,2 0 1,1-1 0,-4 1 0,-3 1 0,-4 0 0,16-8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0T13:52:34.1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23122 5213 8191,'-4'-3'0,"7"14"4597,-7 22-4597,6-1 0,0 4 0,-4 9 0,-1 3 0,0 5 0,-1 2 0,0-17 0,0 0 0,0-1 0,-2 10 0,0-1 0,1-6 0,0-4 0,-1 7 2874,2-35-2874,9-42 0,0 2 0,1-6 0,-2 3 0,0-4 0,1 0 417,2-4 0,2 0 0,-2-2-417,0-3 0,-1-2 0,1 3 1556,0 9 1,0 2-1,2 1-1556,3-10 0,1 6 0,7 2 463,9 19-463,-11 18 0,9 12 0,-10 10 734,1 0-734,-10 2 1796,-3-7-1796,-7 0 0,-3-4 0,-9 6 0,-14-4 0,-8 6 0,-11-10 0,0 1 0,7-8 0,8 4 0,12-2 0,14 5 0,8 0 0,26 23 0,0-4 0,-3-7 0,1 1 0,-6-2 0,0-1 0,1 0 0,-2-1 0,6 21 0,-10-13 0,-8-8 0,-2-8 0,-3-7 0,0-1 0</inkml:trace>
  <inkml:trace contextRef="#ctx0" brushRef="#br0" timeOffset="734">23588 5000 8191,'10'4'0,"-7"18"4785,-4 21-4785,-3-16 0,0 2 0,1 8 0,0 1 0,-3-3 0,1-1 1064,-1 5 0,1-1-1064,2-6 0,0-1 1848,-2 22-1848,5-25 6369,-4-27-6369,4-27 0,-3-3 0,2-4 0,3-5 0,1-2 0,-2-6 0,-1 1-49,3 8 0,-1 2 49,-2-18 937,13 47-937,3 29 0,-1 1 0,0 3 0,-2 3 0,0 1-478,0 0 1,-1 0 477,-1 0 0,-2-1-64,6 18 64,-1-3 394,-10-20-394,4-5 0,-5-7 0,3-4 971,-1 4-971,-2-4 69,-1 4-69,2-8 0,1-1 0,4-8 0,3-11 0,6-14 0,-5 2 0,0-6 0,5-7 0,2-4-171,-8 9 0,1-2 0,-2 1 171,0-3 0,0 1 0,-2 0-582,3-10 0,-2 3 582,-6 9 0,-1 4 0,1 1 0,-4 17 0</inkml:trace>
  <inkml:trace contextRef="#ctx0" brushRef="#br0" timeOffset="1443">24091 4958 24575,'3'3'0,"0"9"0,-9 27 0,5 16 0,-6-15 0,-1 3 0,2 0 0,-1 0-1986,-5 6 0,1 0 1986,1-6 0,2-1 0,0-6 0,0-2 1230,0 12-1230,7-27 649,9-40-649,0-5 0,0-6 0,4-12 0,-1-5-858,-3 12 0,0-2 1,0 1 857,3-17 0,1 2 0,2 5 0,-1 4 1800,5-7-1800,0 24 0,-8 32 0,4 19 0,2 16 0,-8-13 0,-1 1 0,0-1 0,1 1 1187,-1 2 1,0-1-1188,0 20 0,2-3 0,-9-14 0,-2-12 0,1-11 0,-1-5 0</inkml:trace>
  <inkml:trace contextRef="#ctx0" brushRef="#br0" timeOffset="1603">24115 5273 8191,'14'8'0,"10"-7"4779,16-2-4779,-13-8 0,-1-1 713,23-6 0,-17 0 0,-11 8 1</inkml:trace>
  <inkml:trace contextRef="#ctx0" brushRef="#br0" timeOffset="2525">24599 5265 8191,'-13'0'0,"-1"2"5063,-6 10-5063,-1 3 2818,2 6-2818,3-6 1719,32-1-1719,0-3 6784,13 0-6784,-7 12 0,-19-8 0,-4 21 0,-11-9 0,-9 8 0,7-14 0,-1-7 0,10-10 0,1-2 0</inkml:trace>
  <inkml:trace contextRef="#ctx0" brushRef="#br0" timeOffset="7734">22559 5998 24575,'-12'0'0,"1"0"0,-1 5 0,-11 10 0,-11 9 0,6-4 0,-2 2 0,-4 7 0,-1 3 0,8-5 0,-1 1 0,0 1-1757,-2 5 0,-1 1 0,1 2 1757,-2 3 0,0 2 0,1 1 0,5-7 0,0 1 0,1 0 0,-1 1 0,0 0 0,0 1 0,0 1 0,0-1 0,1 2 0,1 0 0,-1 0 0,2-1 0,1-3 0,0 1 0,2-2 0,0 0 0,-4 9 0,1-2 0,2-1-177,4-8 1,2 0 0,0-2 176,-5 11 0,1-3 0,4-8 0,0-2 0,3-4 0,-1 1 0,-4 0 0,0 1-798,-9 20 798,6-19 0,0-1 3471,-4 13-3471,0-13 0,15-13 0,5-13 0</inkml:trace>
  <inkml:trace contextRef="#ctx0" brushRef="#br0" timeOffset="8092">21303 7441 24575,'-8'8'0,"2"1"0,6 22 0,5 9 0,-5-11 0,1 3 0,5 3 0,2 0 0,-3-3 0,1-1 0,16 19 0,3-23 0,23-26-807,-19-8 1,0-5 806,10-6 0,1-4 0,3-3 0,0-3 0,-1-1 0,-3 1 0,-12 11 0,-3 1 0,12-9 0</inkml:trace>
  <inkml:trace contextRef="#ctx0" brushRef="#br0" timeOffset="15820">23252 6674 24575,'-7'14'0,"2"18"0,-2 20-1237,7-21 1,-1 1 1236,-3 0 0,-1-3 789,4 11-789,5-22 407,5-26-407,9-28 0,-8 10 0,-1-3 0,1 1 0,0 0 0,7-19 1277,-4 22-1277,-4 25 0,4 20 0,-5 14 0,6 12 0,-7-12 0,1-4 0,2-23 0,7-17 0,2-17 0,4-16 0,-9 3 0,-3 12 0,0 27 0,-4 15 0,5 17 0,-4 1 0,-4-10 0,4-3 0,-3-14 0,4-5 0,-4-1 0,-1-3 0</inkml:trace>
  <inkml:trace contextRef="#ctx0" brushRef="#br0" timeOffset="16302">23638 6696 8191,'-7'24'0,"1"7"5023,-2 9-5023,8 7 0,8-7 2823,6-10-2823,2-15 1724,-2-12-1724,5-14 6769,-9-8-6769,6-16 45,-12-5-45,3 6 0,-2 12 0,0 18 0,7 19 0,-4 0 0,11 12 0,-3-14 0,0 0 0,0-13 0,1-9 0,-5 0 0,2-10 0,-9 5 0,-2-3 0,1 3 0,-1 13 0,0 3 0,2 11 0,-3-4 0,5-4 0,-3-5 0,3-5 0,-5 0 0,0 1 0</inkml:trace>
  <inkml:trace contextRef="#ctx0" brushRef="#br0" timeOffset="16577">23958 6399 8541,'-3'7'0,"5"10"5027,-1 11-5027,2 26 0,-2-20 0,-2 1 1388,-1 4 0,-1 0-1388,2 4 0,1-3 0,-1-10 0,1-3 419,3 14 1,1-26 0,-2-11 0</inkml:trace>
  <inkml:trace contextRef="#ctx0" brushRef="#br0" timeOffset="16725">24007 6787 8191,'9'0'0,"16"-4"4937,12-6-4937,11-5 0,-2-3 0,-14 3 0,-16 6 0,-8 4 0</inkml:trace>
  <inkml:trace contextRef="#ctx0" brushRef="#br0" timeOffset="16904">24137 6472 8191,'-8'17'0,"4"20"4136,-1 11-4136,4-10 0,2 1 0,-1-3 0,0-1 1461,1-3 0,1-2-1461,3 4 457,4-17 1,-4-12-1,-1-3 1</inkml:trace>
  <inkml:trace contextRef="#ctx0" brushRef="#br0" timeOffset="17027">24291 6741 8191,'-9'31'0,"5"1"5063,3-6-5063,6-10 0,-2-9 0,1-7 0</inkml:trace>
  <inkml:trace contextRef="#ctx0" brushRef="#br0" timeOffset="17125">24349 6558 8191,'0'10'0,"0"-3"0</inkml:trace>
  <inkml:trace contextRef="#ctx0" brushRef="#br0" timeOffset="17459">24430 6722 8191,'3'49'0,"1"0"0,1-3 0,-1 1 2531,-6-1 1,-1-1-2532,2-3 0,2-1 0,1-5 0,0-3 2818,-1 16-2818,4-16 1719,-7-29-1719,1-55 0,-2 17 0,-1-4 0,3-4 0,1-5 0,0 1 1121,-1-1 0,1 1 0,1 1-1121,2 2 0,1 1 0,0 2-171,2-5 1,2 5 170,11-5 0,-5 39 0,3 19 0,0 13 0,-4 8 3352,-7 4-3352,-7-6 410,-8-10-410,1-5 0,-5-15 0,-5-17 0,7 8 0,-2-10 0</inkml:trace>
  <inkml:trace contextRef="#ctx0" brushRef="#br0" timeOffset="17825">24644 6083 8191,'3'16'0,"-1"17"1880,0-4 0,1 4-1880,-3 8 0,1 2 0,1 4 0,1-1 1084,-1-3 0,1-1-1084,0-7 0,3-2 1960,11 10-1960,2-17 5936,1-18-5936,3-13 1430,5-16-1430,13-8 0,-20 8 0,-1-2 0,-3-2 0,-3-1 0,6-18 1130,-18 9-1130,-6 22 0,-6 23 0,-1 23 0,3 9 0,8-2 0,9-12 0,12-16 0,11-10 0,4-12 0,3-5 0,-19 1 0,-6 7 0</inkml:trace>
  <inkml:trace contextRef="#ctx0" brushRef="#br0" timeOffset="18635">26174 6338 8191,'-7'-9'0,"-1"2"5063,1 2-5063,-2 5 2818,-7 12-2818,-3 9 0,-3 14 0,-1 8 0,13 3 0,29 3 0,15-23 859,2-19 1,3-7-860,-6-6 0,-1-5 0,5-9 0,-2-3 3392,-8 2 0,-3-1-3392,-5 1 0,-2-2 0,6-17 0,-15 8 0,-8 10 0,-5 7 0,-4 15 0,0 15 0,4 13 0,7-1 0,7 1 0,18-15 0,7-11 0,8-12 0,0-9 0,-9-18 0,-13 20 0,-8-4 0</inkml:trace>
  <inkml:trace contextRef="#ctx0" brushRef="#br0" timeOffset="18812">26658 5871 8191,'-10'13'0,"0"13"4499,4 14-4499,4-7 0,0 3 0,2-1 0,0 1 0,-1 6 0,2-1 0,2-12 0,1-2 0,0 15 721,7-27 0,-8-11 1,1-4-1</inkml:trace>
  <inkml:trace contextRef="#ctx0" brushRef="#br0" timeOffset="18984">26779 5877 24575,'4'41'0,"-4"-11"0,1 2 0,1 3 0,0 1 0,-2 10 0,0 0 0,2-6 0,0-2 0,0-6 0,1-3 0,5 10 0,-4-23 0,-1-9 0</inkml:trace>
  <inkml:trace contextRef="#ctx0" brushRef="#br0" timeOffset="19267">26848 6168 8191,'10'3'0,"8"-5"4848,13-7-4848,-5 0 0,2-2 0,3-2 0,1-1 0,6-2 0,0 0 0,-3 2 0,0 0 1422,-3 1 0,-3 1-1422,8 1 0,-16 3 0,-17 8 0</inkml:trace>
  <inkml:trace contextRef="#ctx0" brushRef="#br0" timeOffset="19517">27078 5800 8191,'-3'10'0,"4"15"4405,2 22-4405,-3-14 0,-1 3 0,1 3 0,-1 0 1447,-2 0 1,1-1-1448,9 17 0,2-10 449,7-25 1,-7-5 0,-1-13-1</inkml:trace>
  <inkml:trace contextRef="#ctx0" brushRef="#br0" timeOffset="20011">27251 6157 8191,'2'13'0,"3"0"5063,-2 4-5063,3 0 2818,-1-3-2818,2-4 1719,3-8-1719,3-14 6784,2-2-6784,0-16 0,-4 4 0,-2 4 0,0 9 0,-5 14 0,3 9 0,4 17 0,-2 13 0,1-11 0,-1 3 0,-2 9 0,-1 1 0,2 1 0,0 1-1107,-4 8 1,-2 0 1106,-1-5 0,-2-1 0,-1 3 0,-2 0-529,-1-9 0,-1-2 529,1-2 0,-1-4 0,-3 4 0,-4-19 0,7-14 0,-1-8 0</inkml:trace>
  <inkml:trace contextRef="#ctx0" brushRef="#br0" timeOffset="20435">27560 6340 8191,'5'12'0,"2"2"5063,-2 16-5063,2 3 2818,-2 20-2818,-5-4 0,-1-3 0,-6-7 1719,6-18-1719,-5-13 6784,5-33-6784,-2-30 0,5 8 0,2-4-239,-1 11 0,2-2 0,-1 1 239,2-1 0,0 0 0,1 1-748,6-14 0,2 4 748,-3 13 0,2 5 0,7 0 0,-4 16 0,-10 19 0,0 6 0,-1 12 663,-2 12-663,-5 2 1550,-3 4-1550,-3-13 0,-2-1 0,1-13 0,2-2 0,2-8 0</inkml:trace>
  <inkml:trace contextRef="#ctx0" brushRef="#br0" timeOffset="20731">27705 6182 8191,'13'-5'0,"9"-11"4855,6-2-4855,16-15 0,-17 8 0,1-9 2843,-22 15-2843,-5-5 1745,-4 11-1745,-4 4 6706,1 13-6706,-2 12 235,5 22-235,3 4 0,5 4 0,7-16 0,1-12 0,1-15 0,-6-1 0,-4-4 0</inkml:trace>
  <inkml:trace contextRef="#ctx0" brushRef="#br0" timeOffset="20995">27986 5924 24575,'-6'19'0,"6"0"0,0-2 0,11-2 0,1-4 0,12 2 0,1-1 0,-2 4 0,-8 7 0,-14 9 0,-10 8 0,-1 0 0,-6-2 0,8-16 0,-3-9 0,8-9 0,-1-6 0</inkml:trace>
  <inkml:trace contextRef="#ctx0" brushRef="#br0" timeOffset="22717">24038 9179 8191,'-6'14'0,"3"-2"5063,-6 23-5063,8-2 0,-1-4 0,0 2 0,2 3 0,0 2 0,1 5 0,-2 2 0,-1 6 0,-1 0 0,3 4 0,-1 0-71,-2-15 0,-1 0 0,0 1 71,2 3 0,0 1 0,-1 0 0,-2 0 0,-2 0 0,1 0 0,2 4 0,0 1 0,-2 0 0,-1 2 0,-1 0 0,0 1 0,1 2 0,1 0 0,-1 1 0,0-13 0,-1 0 0,-1 1 0,2 0 0,0 1 0,0 0 0,1 0 0,-2 0 0,0 1 0,-2-1 0,0 1 0,1 0-229,2 2 1,0 1 0,1 0 0,-1 0 228,-1 2 0,0 0 0,0 0 0,0 0 0,1 4 0,0-1 0,0 1 0,2 0 0,0 1 0,1-1 0,1 0 0,0 0 0,-1-1 0,1-1 0,0 0 0,1-1 0,2-3 0,2-2 0,0 0 0,0-1 0,0 8 0,0-1 0,0-3 781,1-6 1,-1-1 0,0-2-782,1 11 0,0-2-149,-3-12 1,0-3 148,0 14 0,0-24 0,0-16 0</inkml:trace>
  <inkml:trace contextRef="#ctx0" brushRef="#br0" timeOffset="24367">23932 9143 8191,'2'-21'0,"6"2"5063,-6 2-5063,12 6 2818,10 6-2818,16 2 0,-4 3 0,3 0 645,6 3 0,3 0-645,-6-2 0,3-1 0,2 0 290,-5 2 1,1 0-1,1-1 1,0 0-291,4-3 0,2-1 0,0-1 0,1 1 0,-4 0 0,0 1 0,2-1 0,-1 0 0,1-1 0,-1-2 0,0 0 0,0-1 0,1 0 0,0 0-956,3-1 0,0 0 0,1 0 0,0 0 0,0-1 956,-1 1 0,1 0 0,0 0 0,0-1 0,0 0-285,0 0 1,0 0 0,0-1 0,0 0-1,-1 2 285,-2 0 0,0 1 0,0 1 0,0-1 0,-1 0-466,-1 1 1,1-1 0,-1 0 0,-1 1-1,0 0 466,9-1 0,-2 0 0,1 0 0,0 1 0,-11 2 0,1 0 0,0 0 0,0 0 0,0-1 0,0 1 0,0-2 0,0 1 0,0 0 0,1 0 0,0 1 0,1 0 0,0 0 0,0 0 0,0-1 0,0 0 0,0-2 0,0 0 0,-1 0 0,1 1 0,0 0 0,0 1 0,0-1 0,-1 1 0,0-1 0,8-2 0,-1 0 0,0 0 0,-1-1 30,0 1 1,-1 0-1,-1 0 1,0 0-31,-4 1 0,0 1 0,-1-1 0,-1 0 450,10-3 0,0-1 1,-3 1-451,-4 3 0,-1 1 0,-2 0 99,-6-1 0,0 1 0,-2 1-99,11 1 0,-2 2 1325,-3-1 1,-1 0-1326,-6 3 0,-1 0 1769,-2 2 1,-2 1-1770,10 0 3066,-10 4-3066,-17-2 2155,0 0-2155,-6 2 1332,-1 0-1332,-3 2 67,-1 0-67,-2 0 0,-2 0 0,1 3 0,-1 8 0,2 6 0,0 19 0,5 9 0,-4-17 0,-1 3-208,3 7 0,-1 4 208,-1-14 0,-2 1 0,1 1-1153,0 3 1,1 2-1,-2 0 1153,0 3 0,-2 1 0,2-1 0,0 2 0,1-1 0,-1 0 0,-2 0 0,-2 0 0,2 0 0,2 2 0,1 0 0,0 0 0,-2-2 0,0 0 0,0 0 0,2 0 0,0 0 0,0 1 0,0 0 0,1 1 0,-2 0 0,0-2 0,-1 0 0,0 1-1172,-1 3 1,1 0 0,-1 1 1171,1 0 0,0 0 0,-1 1 0,2-11 0,-1 0 0,1 1 0,0-1 0,0 10 0,2 1 0,-1 0 0,0-12 0,0 1 0,0 0 0,0 0 0,0 8 0,0 0 0,0-1-800,0 3 1,0 0 0,0-1 799,-2-3 0,0-1 0,0 0 0,2-3 0,0 1 0,-1-1 0,-4 0 0,-1-1 0,0 1 0,3 1 0,2-1 0,-3 0 0,-3 2 0,-1-1 0,0-1 0,1-1 0,1-1 0,0 0-317,-1-4 1,1-2-1,0 0 317,-3 7 0,2-4 406,2-11 0,1-3 0,-1 3 0,2-21 0</inkml:trace>
  <inkml:trace contextRef="#ctx0" brushRef="#br0" timeOffset="26459">24293 12931 8191,'-25'3'0,"4"-3"5063,9 5-5063,3-7 2818,-4 4-2818,5-8 1719,21-8-1719,11 3 3392,0 2 0,5 0-3392,4 1 0,2 1 0,9-2 0,3 0-281,-10 2 1,1 1 0,2 0 280,4 0 0,2 0 0,0 1-1381,1 0 1,1 1-1,1 0 1381,6 1 0,0 1 0,0 0 0,-4 0 0,0-1 0,1 2-518,-10 2 0,-1 0 0,2 1 1,2 0 517,3 0 0,3 1 0,2 0 0,-1 0 0,-3-1 0,3-1 0,-3 0 0,1-1 0,2 1 0,-7 0 0,3 0 0,0 0 0,1-1 0,-1 1 0,-3-1 0,10-1 0,-2-1 0,-2 0 0,1 0-938,0-1 1,0-1 0,-1 1 0,0 1 937,0 1 0,0 0 0,0 1 0,-1 0 0,-2 0 0,-1 0 0,-1 0 0,1 0-370,-3 0 1,-1 1 0,1-1 0,-1 1 369,13 0 0,-1 1 0,0 0 0,-4 0 0,0 0 0,-2 0 0,-5-1 0,-1-1 0,0 0 310,-3 1 1,0-1 0,-1 0-311,12-1 0,-2 0 182,0-2 0,0 1-182,-7 2 0,0 0 0,0 0 0,-1 0 1839,-3 0 0,1 0-1839,12-2 0,1-1 0,-10 3 0,-1-1 1519,8-3 0,-1-2-1519,-10 1 0,-1 0 0,-2-1 0,-1 0 366,4-2 0,1 0-366,-1 2 0,0 1 492,0 0 0,0-1-492,0-2 0,1 0 0,2 2 0,1 0 0,0-2 0,0 0 0,1 2 0,-1 1-616,0-1 0,-1 0 616,-6 1 0,0 0-109,-4 1 1,-1 2 108,10-3 1464,-13 5-1464,-15 0 0,-7 0 0,-1 0 0</inkml:trace>
  <inkml:trace contextRef="#ctx0" brushRef="#br0" timeOffset="29500">22518 10733 24575,'-23'6'0,"6"2"0,4-3 0,3 8 0,2 0 0,-2 1 0,12 2 0,-1-6 0,19 6 0,2-4 0,12 10 0,-5-1 0,-2 8 0,-15 6 0,-5-2 0,-12 19 0,-4-11 0,-5 6 0,-8-2 0,6-18 0,-5-2 0,10-17 0,-1-20 0,12-25 0,-3 14 0,8-11 0</inkml:trace>
  <inkml:trace contextRef="#ctx0" brushRef="#br0" timeOffset="30034">22668 10727 8191,'2'6'0,"5"5"5063,0 2-5063,2 4 2818,-1 0-2818,3 13 1719,-2 10-1719,-2-10 0,0 2 0,-1 2 0,-1 2 2795,0 2 1,1 0-2796,-1-3 0,0 0 0,1 19 0,-1-19 0,-9-34 0,-1-21 0,3-7 0,0-6 0,-3-8 0,0-3 0,2-9 0,-1-2 0,1 1 0,0 0 0,1 6 0,3 5 1193,4-9-1193,4 22 0,0 26 0,4 7 0,-4 12 0,2 1 0,-7 8 0,-4-7 0,-3 0 0,-5 0 0,0-7 0,-5-12 0,8-1 0,-2-6 0</inkml:trace>
  <inkml:trace contextRef="#ctx0" brushRef="#br0" timeOffset="30301">22855 10628 8191,'8'12'0,"0"-3"5063,-4 21-5063,2-15 2818,3 3-2818,2-21 1719,-2-10-1719,-4-6 6784,-9-11-6784,1 11 0,-12-8 0,2 14 0,-7 2 0,3 11 0,7 0 0,3 3 0</inkml:trace>
  <inkml:trace contextRef="#ctx0" brushRef="#br0" timeOffset="30459">22939 10505 8191,'7'-10'0,"2"2"5063,-2-4-5063,2 5 2818,0-2-2818,-4 2 0,-1 2 0,-4 1 0</inkml:trace>
  <inkml:trace contextRef="#ctx0" brushRef="#br0" timeOffset="30635">22946 10365 8191,'5'13'0,"7"20"1970,-3-7 0,2 3-1970,0 6 0,0 1 0,2 3 0,1-1 0,-2-9 0,0-1 2941,4 18-2941,-3-22 0,-9-9 0,-4-11 0</inkml:trace>
  <inkml:trace contextRef="#ctx0" brushRef="#br0" timeOffset="31892">25860 8392 8191,'-10'-10'0,"2"5"5063,-5-2-5063,4 4 2818,-17 5-2818,3 4 1719,-16 7-1719,17 3 6784,6 7-6784,13-7 0,18 2 0,17-13 0,17-10 0,-1-1 0,-10-7 0,-14 9 0,-11 5 0,-1 14 0,-7 7 0,-5 17 0,-6 7 0,-3 2 0,-8-6 0,-4-1 0,8-16 0,-3 0 0,-9 10 0,-2-4 0,-8-8 0,7-14 0,5-21 0,14 3 0,1-5 0</inkml:trace>
  <inkml:trace contextRef="#ctx0" brushRef="#br0" timeOffset="32708">26158 8406 24575,'20'-11'0,"-6"3"0,-2-18 0,-10 15 0,-8-12 0,-8 7 0,-1 5 0,-5 3 0,8 16 0,0 11 0,12 6 0,10 9 0,13-3 0,14-11 0,6-16 0,3-19 0,-3-13 0,-6-5 0,-12 5 0,-1-1 0,-12 20 0,0 3 0,-5 23 0,-10 5 0,6 16 0,-7-14 0,4 1 0,3-27 0,0-4 0,4-18 0,3-1 0,8-9 0,0 10 0,0 8 0,-5 14 0,-4 8 0,-1 11 0,-1-2 0,5 16 0,-6-16 0,6 2 0,5-13 0,11-14 0,12-2-398,-14-1 0,1-2 398,21-9 0,-5-3 0,-17 8 0,-13-1 0,-13 7 0,0-1 0,-5 2 796,-1 5-796,-1 6 0,0 4 0,-2 23 0,6 4 0,6 10 0,11 0 0,10-14 0,7-4 0,-6-17 0,5-6 0,-15-4 0,0 1 0,-11 2 0</inkml:trace>
  <inkml:trace contextRef="#ctx0" brushRef="#br0" timeOffset="35617">24160 9855 24575,'2'-3'0,"0"1"0</inkml:trace>
  <inkml:trace contextRef="#ctx0" brushRef="#br0" timeOffset="36275">24366 9651 8191,'-7'2'0,"18"-7"4471,16-11-4471,3-1 0,3-2 0,6-1 0,0-1 0,5-5 0,0 0 0,-4 6 0,-3 1 0,-11 5 0,-2 2 2888,9-2-2888,-29 15 0,-1 0 0,-7 3 0</inkml:trace>
  <inkml:trace contextRef="#ctx0" brushRef="#br0" timeOffset="36484">24387 9797 8191,'-10'13'0,"18"-11"5001,14-18-5001,-1-1 0,2-2 0,1-4 0,-1-1 0,0 1 0,-1-1 1413,-3 2 0,-3 1-1413,6-8 0,-9 11 0,-10 10 0</inkml:trace>
  <inkml:trace contextRef="#ctx0" brushRef="#br0" timeOffset="36685">24581 9425 24575,'3'15'0,"2"20"0,3 6 0,-5-8 0,0 2 0,1 0 0,1 0 0,-2-3 0,-1-1 0,7 16 0,-1-21 0,4-20 0,-7-2 0,3-7 0</inkml:trace>
  <inkml:trace contextRef="#ctx0" brushRef="#br0" timeOffset="36859">24692 9470 8191,'0'17'0,"0"6"4892,4 16-4892,7 9 0,-6-18 0,1 1 0,5-3 0,1-1 0,6 16 0,-3-20 0,-5-12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0T13:54:12.7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17956 8894 24575,'-5'-2'0,"3"-4"0,5-8 0,6-3 0,0 0 0,2 0 0,-3 3 0,2 2 0,-5 3 0,4-4 0,-1 3 0,3-6 0,-2 6 0,1-3 0,-3 4 0,1 0 0,-1 0 0,0 0 0,8-7 0,-6 6 0,7-4 0,-8 5 0,1 4 0,4-4 0,-3 1 0,2-2 0,1 3 0,0-3 0,1 2 0,-2 0 0,-3 2 0,-2-1 0,5 1 0,-4-2 0,8-1 0,-2-1 0,3 1 0,-4-1 0,4 4 0,-7-3 0,6 3 0,-6 0 0,6 0 0,-2 1 0,-1 3 0,4-3 0,-4 1 0,11-2 0,-6 0 0,13-2 0,-13 2 0,2 0 0,-3 3 0,-4-2 0,11 4 0,1-8 0,0 7 0,-1-8 0,-7 10 0,-4-1 0,0 2 0,-4 1 0,0-2 0,3 2 0,2-1 0,3 4 0,7-1 0,-6-1 0,13 4 0,-6-6 0,0 3 0,5-1 0,-11-2 0,5 5 0,-7-3 0,6 4 0,-4-1 0,5 1 0,-1-1 0,-4 3 0,5-2 0,-7 1 0,0-2 0,-4 1 0,4 2 0,3 0 0,-2 2 0,12 1 0,-4-2 0,6 5 0,-7-7 0,5 3 0,-5-4 0,1 2 0,4 3 0,-11 0 0,11 4 0,-11-4 0,11 3 0,-9 2 0,7 4 0,-11-4 0,0 2 0,-10-9 0,4 6 0,-12-6 0,1-1 0,-9-3 0,0-2 0,0 1 0,-4 5 0,0-2 0,-4 3 0,-7-1 0,-2 3 0,1-2 0,1 0 0,7-3 0,4-3 0,-4 0 0,4 1 0,-11 0 0,-1 5 0,-20 3 0,18-2 0,-1 0-231,-1-2 0,1 1 231,1 1 0,1 0 0,-6 0 0,2 3 0,4-7 0,-6 7 0,1-6 0,-8 7 462,5-7-462,3 0 0,7-3 0,10-5 0,2 1 0,7-2 0,1 0 0</inkml:trace>
  <inkml:trace contextRef="#ctx0" brushRef="#br0" timeOffset="858">18845 8895 24575,'-2'11'0,"-1"0"0,-1-2 0,-4 4 0,-6 3 0,-4 5 0,-8 9 0,0 6 0,3 0 0,2 2 0,8 0 0,4 2 0,5-6 0,8 3 0,1-22 0,3 4 0,5-9 0,13-1 0,14-3 0,-10-5 0,2-2-905,8-2 1,3-1 904,0-4 0,0 0-412,0 4 1,-1 0 411,-10-3 0,-3 0 0,10 6 0,-19-2 0,-8 3 0,-11 2 432,-2-6 1,-4 5-1,1-5 0</inkml:trace>
  <inkml:trace contextRef="#ctx0" brushRef="#br0" timeOffset="11760">18216 8351 8191,'-2'3'0,"-1"-1"5063,-6-2-5063,-3 5 2818,-5 7-2818,-1-2 1719,2 3-1719,3-6 6784,4 0-6784,-4 3 0,3-1 0,-2 1 0,3-1 0,-1 4 0,-1 0 0,2 4 0,-2 0 0,3 1 0,-1-1 0,0 0 0,4 0 0,-4 0 0,5 0 0,-4 7 0,4-6 0,-2 6 0,2-11 0,2 0 0,0-4 0,-1 3 0,0-2 0,-1 3 0,3-4 0,-1 0 0,2 0 0,2 0 0,-2 0 0,4 0 0,1-2 0,2 1 0,2-1 0,0-2 0,3-1 0,-2-6 0,6-1 0,-2-5 0,3 2 0,7-4 0,-6 2 0,6-2 0,-7-2 0,0 1 0,9-8 0,-7 6 0,7-6 0,-8 7 0,-1 1 0,-4 3 0,3-3 0,-2 3 0,3-4 0,9-7 0,-7 6 0,7-6 0,-9 8 0,-3 0 0,-2 3 0,1 1 0,-3 0 0,12-3 0,0-3 0,10 0 0,-7 3 0,-5 6 0,-7 1 0,-1 5 0,2 2 0,-1-1 0,10-1 0,-1-2 0,10 4 0,-1-3 0,-5 2 0,-3 0 0,-6-3 0,-3 3 0,2-3 0,-2 0 0,3 0 0,0 0 0,0 2 0,0-1 0,0 4 0,-4-4 0,4 1 0,-4-2 0,4 0 0,0 0 0,0-2 0,0 1 0,0-1 0,-3 3 0,2 0 0,-6 3 0,2-4 0,1 2 0,0 1 0,5-2 0,-1 1 0,0 1 0,-4-3 0,0 5 0,-4-1 0,1 7 0,-1-1 0,2 6 0,-2-6 0,5 3 0,-6-4 0,4 2 0,-7-3 0,1 1 0,-1 0 0,-1 0 0,1 4 0,-2 0 0,-1 1 0,-2-2 0,0 1 0,2-3 0,-1 2 0,1-3 0,-2 0 0,2 4 0,-1-3 0,1 6 0,-2-3 0,0 1 0,0-2 0,-2-3 0,-1 4 0,-3-5 0,-3 7 0,0-9 0,-1 4 0,1-5 0,0-1 0,-1 1 0,-2 0 0,2-1 0,-6 2 0,2 1 0,-3 0 0,0 1 0,3-3 0,-9 2 0,8-5 0,-15 6 0,11-5 0,-5 4 0,7 1 0,0 1 0,0 2 0,0 1 0,3-4 0,2 1 0,-1-1 0,-4 8 0,3-4 0,-1 4 0,5-7 0,1 0 0,0-3 0,-1 7 0,1-8 0,7-1 0,1-7 0,9-6 0,-3 0 0,2 0 0,2-10 0,-5 7 0,5-7 0,-8 10 0,-4 8 0,-5 3 0,0 7 0,-4 2 0,6 1 0,0-2 0,-3 6 0,10-10 0,-1-2 0,9-9 0,-2-4 0,2-4 0,-5 3 0,3-6 0,-6 6 0,-3-3 0,-3 6 0,0 3 0,1 2 0</inkml:trace>
  <inkml:trace contextRef="#ctx0" brushRef="#br0" timeOffset="12933">18871 8982 24575,'-13'5'0,"6"1"0,-6 4 0,6-1 0,-3 3 0,-2 8 0,1 12 0,3 2 0,3 11 0,8-18 0,2-3 0,2-14 0,6-7 0,0-1 0,1-6 0,2-3 0,-5-5 0,3-3 0,-4-9 0,-5-1 0,-4 0 0,-6 1 0,-3 10 0,-6 8 0,1 8 0,-4 16 0,-1 11 0,5 18 0,7 1 0,10-1 0,6-19 0,12-10 0,6-13 0,12-9 0,13-12 0,-4-4 0,-9 2 0,-10 9 0,-17 6 0,0 5 0,-4-1 0,-8 0 0,-10-3 0,-12-2 0,-15-3 0,2 3 0,-4-4 0,13 7 0,4-2 0,17 1 0,22-7 0,11-8 0,18-7 0,-21 12 0,1 0 0,3-3 0,2 0 0,2 4 0,1 0 0,0 0 0,0 0-287,-4 2 0,-1-1 287,24-5 0,-12-8 0,0 0 0,-15-7 0,2 3 0,-14 3 0,1 7 0,-5 1 0,-2 6 574,-1-3-574,2 1 0,-7 2 0,0-3 0,-8 0 0,-3 6 0,-2-4 0,1 7 0,0 3 0,0 0 0,0 1 0,0 1 0,0-4 0,0 4 0,4-3 0,1 2 0</inkml:trace>
  <inkml:trace contextRef="#ctx0" brushRef="#br0" timeOffset="15599">19452 8855 24575,'32'-25'0,"-2"3"0,7-10 0,-12 9 0,-9 7 0,-10 3 0,-2 4 0,-8 2 0,-1-1 0,-8 0 0,-4-8 0,-7 1 0,-11-6 0,-5-1-466,14 12 0,-1 0 466,-1-2 0,1 0-183,-1 2 0,1 0 183,0 0 0,1 1 0,-28-6 0,27 5 0,0 1 0,-28 2 0,1-6 0,8 8 0,6-4 0,1-3 0,1-6 0,4 1 0,9 5 0,-1 1 0,-16-3 0,12 8 0,0 2 0,-25 0 0,0 8 0,2 1 0,13 0 0,1 3 0,1 1 0,-9 6 0,-1 3 0,-1 6 0,13-2 0,6 4 0,13-9 0,1-1 914,7-7-914,0-1 384,2-10-384,5-4 0,12-24 0,8-4 0,3 7 0,4-2 0,2 2 0,2 0 0,7-4 0,2 0 0,4 4 0,1 2 0,0 4 0,0 1-524,3 2 0,0 3 524,-1 5 0,1 3 0,0 0 0,-1 2 0,-2 4 0,-1 2 0,3 4 0,-1 1-690,-4 0 0,-2 0 690,1 2 0,-1 0 0,-4 0 0,0-1 0,-3-1 0,-1 0-340,1 1 0,-1 0 340,-2-1 0,-1-2 837,20 5-837,-2 5 0,-18-6 0,3 6 1392,-17-7-1392,3 5 767,-2-5-767,3 4 112,7-4-112,-6 2 0,6 0 0,-7-3 0,-5 4 0,-2-2 0,-3 4 0,-2-2 0,1 6 0,-7-2 0,1-1 0,-5 3 0,1-2 0,-1-1 0,2 0 0,1-1 0,2-2 0,-4 1 0,-1-11 0,-4-1 0,-4-6 0,0 2 0,-4 2 0,-7-3 0,5 2 0,-11-4 0,11 5 0,-5-6 0,-6 4 0,-10-15 0,14 10 0,-3-1 0,-8-5 0,-1-1 0,3 3 0,-1 1-598,-6 1 0,1 2 598,9 2 0,1 1-258,0 2 1,2 0 257,-18-9 0,14 5 0,2-5 0,18 9 0,0-5 1164,6-1-1164,0 1 547,4-2-547,5 7 0,6 1 0,19 8 0,26 7 0,-12-5 0,3 0 0,9 5 0,2 0-1036,-13-4 1,2-1 0,-2 0 1035,-5 2 0,0-1 0,-2 2 0,13 3 0,-4 2-225,-13 0 0,-4 2 225,9 17 0,-13 2 0,-4-8 0,2 6 0,-8-14 0,6 7 0,-2-6 3025,-4-2-3025,1 2 531,-6-6-531,-5-2 0,-1 1 0,-4-3 0,-1 6 0,-2-6 0,-1 6 0,2-6 0,-3 2 0,0-5 0,-3-4 0,1-2 0,0-1 0,0 1 0,0 3 0,0 0 0,0 3 0,-1 6 0,0 0 0,1 1 0,2-2 0,4-3 0,5-6 0,7-4 0,7-13 0,11-7 0,0-13 0,5 0 0,-4-8 0,-4 1 0,-13 5 0,-6 4 0,-13 1 0,-6 10 0,-3-7 0,-4 10 0,-6-1 0,-4 3 0,-10-1 0,13 5 0,-4-1 0,-1 2 0,-3 0 0,-9-3 0,-2 0-1365,-5 4 1,-2 2 1364,0-1 0,0 1 0,0 1 0,2 2-721,5 2 1,2 0 720,7-1 0,0 2-450,0 4 1,1 1 449,6 0 0,-1 0 0,-2 2 0,0 1 0,3-1 0,1 0-73,-18 4 73,2 3 2358,21-4-2358,5 4 1563,7-7-1563,12 2 1124,12-1-1124,24 1 0,0-2 0,5 0 0,9 3 0,3 1-1331,-8 0 0,2 2 0,0 0 1331,2-1 0,1 1 0,-1 1 0,0 3 0,1 2 0,-2 0-784,-3-3 0,0 0 1,-2 1 783,-3 0 0,-1 1 0,-2 0-458,5 6 0,-2 0 458,-6-1 0,-3 0-25,-9 0 0,-3 1 25,7 7 3262,-1 4-3262,-11-15 684,6 0 0,-12-9 0,1-4 0</inkml:trace>
  <inkml:trace contextRef="#ctx0" brushRef="#br0" timeOffset="36410">19453 8692 24575,'3'9'0,"-1"-1"0,0 1 0,-4 0 0,2 0 0,-8 4 0,1-3 0,-2 2 0,1-5 0,5-2 0,-1-3 0</inkml:trace>
  <inkml:trace contextRef="#ctx0" brushRef="#br0" timeOffset="40782">19516 8404 24575,'5'7'0,"1"0"0,-2 2 0,3 0 0,6 1 0,-5-1 0,10 8 0,-11-7 0,7 10 0,-14-11 0,0 4 0,-4-4 0,-3-2 0,4-3 0,-1-2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0T13:56:21.3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15504 18586 24575,'0'5'0,"0"-1"0</inkml:trace>
  <inkml:trace contextRef="#ctx0" brushRef="#br0" timeOffset="142">15489 18754 8191,'-26'31'0,"9"-7"1265,7-9 1,9-10 0,3-1 0</inkml:trace>
  <inkml:trace contextRef="#ctx0" brushRef="#br0" timeOffset="269">15451 18970 8191,'-5'14'0,"2"-2"0,1-7 0,2-1 0</inkml:trace>
  <inkml:trace contextRef="#ctx0" brushRef="#br0" timeOffset="1783">8591 18405 8191,'-14'-3'0,"2"-2"0,7 5 0,1-2 0</inkml:trace>
  <inkml:trace contextRef="#ctx0" brushRef="#br0" timeOffset="1942">8568 18557 8191,'-41'20'0,"19"-3"1265,3-8 1,20-4 0,1-1 0</inkml:trace>
  <inkml:trace contextRef="#ctx0" brushRef="#br0" timeOffset="2077">8484 18751 8191,'-18'9'0,"4"-2"0</inkml:trace>
  <inkml:trace contextRef="#ctx0" brushRef="#br0" timeOffset="2201">8513 18852 8191,'-6'14'0,"5"-1"5063,4-5-5063,4-1 0,-2-2 0,-1-3 0</inkml:trace>
  <inkml:trace contextRef="#ctx0" brushRef="#br0" timeOffset="3909">23501 18535 8191,'-9'-2'0,"6"-3"0,0 2 0,5-1 0</inkml:trace>
  <inkml:trace contextRef="#ctx0" brushRef="#br0" timeOffset="4085">23439 18785 8191,'8'10'0,"-10"-2"0,16-8 0</inkml:trace>
  <inkml:trace contextRef="#ctx0" brushRef="#br0" timeOffset="4233">23470 18927 8191,'-4'9'0,"1"-4"0,1-1 0</inkml:trace>
  <inkml:trace contextRef="#ctx0" brushRef="#br0" timeOffset="35558">30823 3417 24575,'-5'2'0,"-1"4"0,9 21 0,0 13 0,2-8 0,0 4 0,1 5 0,-1 3-1832,-1 8 0,-1 2 1832,-1-17 0,0 1 0,-1 1 0,-2 6 0,-1 0 0,-1 0 0,1-4 0,0 1 0,0-1 0,-2 6 0,-1 1 0,1-1 0,0-6 0,0 0 0,0-1 0,1 3 0,1 0 0,0-1 0,-1-3 0,-1-1 0,0 0 321,1 15 1,0 0-322,0-3 0,-1-2 0,1-5 0,1-2-581,2 1 0,0-1 581,0-5 0,0-2-123,0-2 0,0-2 123,4 16 2558,-3-7-2558,2-14 219,-3 5-219,0-5 1343,0 7-1343,0 0 309,0 0-309,2-10 0,-1-3 0,3-10 0,-4 0 0,6-2 0,-1 1 0,2-1 0,1 2 0,3 1 0,2-5 0,1 0 0,2-5 0,-2-2 0,3-1 0,0-1 0,13-2 0,3 5 0,21-4 0,-24 5 0,1 0 0,6-2 0,2-1 0,3 3 0,1-1-995,2-1 0,1-1 995,3 0 0,0 1 0,1 1 0,0 0 0,3-2 0,0 1 0,0 4 0,0 1 0,-14-2 0,1-1 0,1 1 0,-1 2 0,1 1 0,0-1-994,2-1 1,0-2 0,1 0 993,0 0 0,1 0 0,0 0 0,1-1 0,-1 1 0,0-1 0,0 1 0,-2 0 0,1 0 0,-3 2 0,-1 0 0,0 1 0,13 2 0,-2 1-582,-8 0 0,-1-1 582,0 1 0,-1 0 0,-6-1 0,0 0 0,-4 1 0,-1-2 0,17-2 0,-19 1 385,-13-14 1,-11 9 0,-4-5 0</inkml:trace>
  <inkml:trace contextRef="#ctx0" brushRef="#br0" timeOffset="37184">31387 5931 8191,'-9'0'0,"9"-6"5063,5-3-5063,22-4 0,13-2 0,15 8 1409,-27 0 0,-1 1-1409,13 5 429,-14-1 1,-17 2 0,-5 2 0</inkml:trace>
  <inkml:trace contextRef="#ctx0" brushRef="#br0" timeOffset="37349">31535 5889 8191,'-13'22'0,"5"14"5063,4-13-5063,4 22 0,-3-11 0,2 4 704,0-12 1,1-10-1,3-9 1</inkml:trace>
  <inkml:trace contextRef="#ctx0" brushRef="#br0" timeOffset="37685">31794 5903 24575,'-20'6'0,"1"2"0,-1 6 0,-1 5 0,6-2 0,6-2 0,9-6 0,17 0 0,9 0 0,14 4 0,7 5 0,-11 4 0,-12 7 0,-17 0 0,-13-4 0,-10 2 0,-8-5 0,1-8 0,-2-16 0,15-1 0,3-11 0</inkml:trace>
  <inkml:trace contextRef="#ctx0" brushRef="#br0" timeOffset="38085">32047 5897 8191,'-13'23'0,"2"9"4726,-2 8-4726,8 14 0,1-13 0,4 4 2859,0-23-2859,3-21 1760,-2-15-1760,7-31 0,-6-3 6658,2-1-6658,-4 15 381,8 39-381,3 17 0,7 25 0,0-7 0,-1-2 0,-1-15 0,-3-6 0,3-14 0,-6-3 0,6-18 0,-7-1 0,-5-26 0,-2-4 0,-10 1 0,7 17 0,-3 17 0</inkml:trace>
  <inkml:trace contextRef="#ctx0" brushRef="#br0" timeOffset="38303">32290 5929 8191,'1'7'0,"3"3"5063,-2 10-5063,1 12 2818,5 8-2818,-7 0 1719,3-8-1719,-2-12 0,-1-11 0,1-5 0</inkml:trace>
  <inkml:trace contextRef="#ctx0" brushRef="#br0" timeOffset="38467">32299 5972 8191,'0'-22'0,"4"3"5063,5 11-5063,11 4 2818,12 1-2818,8-1 0,7 3 1719,-14-6-1719,-6 7 0,-19-3 0,-4 3 0</inkml:trace>
  <inkml:trace contextRef="#ctx0" brushRef="#br0" timeOffset="38645">32382 6044 8191,'14'6'0,"-2"1"5063,8-13-5063,-8 10 0,-7-5 0,-1 5 0</inkml:trace>
  <inkml:trace contextRef="#ctx0" brushRef="#br0" timeOffset="38802">32344 6159 24575,'34'-13'0,"3"-3"0,-19 9 0,2-2 0,-11 6 0,-5 1 0</inkml:trace>
  <inkml:trace contextRef="#ctx0" brushRef="#br0" timeOffset="39699">31243 3586 8191,'-13'3'0,"8"4"0,2-6 0,7 3 0</inkml:trace>
  <inkml:trace contextRef="#ctx0" brushRef="#br0" timeOffset="39869">31323 3819 8191,'-7'3'0,"8"-1"5063,7-13-5063,6 6 704,6-6 1,-10 8-1,-3 3 1</inkml:trace>
  <inkml:trace contextRef="#ctx0" brushRef="#br0" timeOffset="39989">31420 3790 8191,'8'-6'0,"-2"2"5063,0-12-5063,-2 6 2818,2-6-2818,-1 2 0,-2 5 0,0 1 0</inkml:trace>
  <inkml:trace contextRef="#ctx0" brushRef="#br0" timeOffset="40099">31476 3647 24575,'-7'-9'0,"8"-4"0,-2 7 0,6-1 0</inkml:trace>
  <inkml:trace contextRef="#ctx0" brushRef="#br0" timeOffset="40236">31439 3549 8191,'-40'0'0,"14"-4"1265,9-1 1,14 0 0,1 1 0</inkml:trace>
  <inkml:trace contextRef="#ctx0" brushRef="#br0" timeOffset="40349">31291 3556 8191,'-17'6'0,"7"-1"0,3-5 0</inkml:trace>
  <inkml:trace contextRef="#ctx0" brushRef="#br0" timeOffset="40499">31228 3703 8191,'-11'12'0,"9"-4"5063,3-4-5063,8-2 704,13 13 1,-14-10-1,9 8 1</inkml:trace>
  <inkml:trace contextRef="#ctx0" brushRef="#br0" timeOffset="40624">31387 3790 8191,'10'5'0,"-2"-1"5063,8-1-5063,-2-1 0,-5-2 0,-1 0 0</inkml:trace>
  <inkml:trace contextRef="#ctx0" brushRef="#br0" timeOffset="40749">31477 3760 8191,'-13'-8'0,"9"5"0,3-6 0,5 7 0</inkml:trace>
  <inkml:trace contextRef="#ctx0" brushRef="#br0" timeOffset="40885">31370 3561 8191,'-10'0'0</inkml:trace>
  <inkml:trace contextRef="#ctx0" brushRef="#br0" timeOffset="41024">31378 3583 8191,'-1'3'0,"6"1"0,-8-6 0,7 2 0</inkml:trace>
  <inkml:trace contextRef="#ctx0" brushRef="#br0" timeOffset="41158">31365 3627 8191,'-7'4'0,"16"-2"0,-10 0 0,12-2 0</inkml:trace>
  <inkml:trace contextRef="#ctx0" brushRef="#br0" timeOffset="41276">31376 3683 8191,'-5'9'0,"3"0"1265,7-4 1,-3-1 0,6-4 0</inkml:trace>
  <inkml:trace contextRef="#ctx0" brushRef="#br0" timeOffset="41420">31384 3662 8191,'-13'5'0,"10"-9"0,-4 2 0,9-6 0</inkml:trace>
  <inkml:trace contextRef="#ctx0" brushRef="#br0" timeOffset="41566">31338 3601 8191,'-14'12'0,"11"-4"1265,4 0 1,5-7 0,2 4 0</inkml:trace>
  <inkml:trace contextRef="#ctx0" brushRef="#br0" timeOffset="41717">31359 3718 8191,'-1'4'0,"-2"-1"0,7-1 0</inkml:trace>
  <inkml:trace contextRef="#ctx0" brushRef="#br0" timeOffset="41843">31363 3699 8191,'-10'3'0,"6"-5"5063,-3-3-5063,9-4 0,-2 4 0,2 1 0</inkml:trace>
  <inkml:trace contextRef="#ctx0" brushRef="#br0" timeOffset="41992">31305 3620 8191,'-9'2'0,"8"0"0,-2-2 0,7 0 0</inkml:trace>
  <inkml:trace contextRef="#ctx0" brushRef="#br0" timeOffset="42077">31305 3638 8191,'-9'2'0,"4"-2"0,1 2 0</inkml:trace>
  <inkml:trace contextRef="#ctx0" brushRef="#br0" timeOffset="42893">31802 4396 8191,'-10'0'0,"2"-3"5063,0-4-5063,4-2 0,4 4 0,0 1 0</inkml:trace>
  <inkml:trace contextRef="#ctx0" brushRef="#br0" timeOffset="43068">31767 4415 8191,'-23'25'0,"8"-5"5063,0-4-5063,11 4 2818,7 5-2818,3 0 429,13-2 1,-10-13 0,5-3 0</inkml:trace>
  <inkml:trace contextRef="#ctx0" brushRef="#br0" timeOffset="43191">31843 4573 8191,'13'3'0,"0"0"5063,6-7-5063,-4 1 0,1-1 0,-9 1 0</inkml:trace>
  <inkml:trace contextRef="#ctx0" brushRef="#br0" timeOffset="43308">31954 4488 8191,'-32'8'0,"14"-5"0,4-4 0,14-3 0</inkml:trace>
  <inkml:trace contextRef="#ctx0" brushRef="#br0" timeOffset="43453">31867 4378 8191,'-45'9'0,"20"-4"1265,4-8 1,19 0 0,10 1 0</inkml:trace>
  <inkml:trace contextRef="#ctx0" brushRef="#br0" timeOffset="43589">31802 4384 8191,'-14'12'0,"3"-2"5063,5 1-5063,6-4 704,9 10 1,-4-11-1,0 1 1</inkml:trace>
  <inkml:trace contextRef="#ctx0" brushRef="#br0" timeOffset="43724">31847 4515 8191,'-6'7'0,"0"5"5063,5-4-5063,7 6 0,0-9 0,2 0 0</inkml:trace>
  <inkml:trace contextRef="#ctx0" brushRef="#br0" timeOffset="43845">31880 4565 8191,'-2'-7'0,"6"-5"5063,-4 4-5063,16-17 704,8 4 1,-7 1-1,-1 8 1</inkml:trace>
  <inkml:trace contextRef="#ctx0" brushRef="#br0" timeOffset="43974">31913 4277 8191,'-47'4'0,"7"-3"5063,11 5-5063,14 2 704,15-2 1,1 2-1,3-6 1</inkml:trace>
  <inkml:trace contextRef="#ctx0" brushRef="#br0" timeOffset="44085">31814 4303 8191,'-10'5'0,"27"-1"0,-20-4 0,24 0 0</inkml:trace>
  <inkml:trace contextRef="#ctx0" brushRef="#br0" timeOffset="44508">32566 3792 8191,'-26'-18'0,"6"4"0,2 1 0,10 7 0</inkml:trace>
  <inkml:trace contextRef="#ctx0" brushRef="#br0" timeOffset="44676">32504 3851 8191,'-35'19'0,"23"0"5063,7-9-5063,22 1 0,-7-5 0,-3 0 0</inkml:trace>
  <inkml:trace contextRef="#ctx0" brushRef="#br0" timeOffset="44799">32552 3929 8191,'3'-1'0,"6"-1"5063,-3-6-5063,10 1 704,-2 0 1,-5 4-1,-1 1 1</inkml:trace>
  <inkml:trace contextRef="#ctx0" brushRef="#br0" timeOffset="44908">32610 3836 8191,'-17'-11'0,"3"0"5063,5 1-5063,7 1 0,3 4 0,1 1 0</inkml:trace>
  <inkml:trace contextRef="#ctx0" brushRef="#br0" timeOffset="45045">32507 3765 8191,'-17'4'0,"7"-2"0,3-2 0</inkml:trace>
  <inkml:trace contextRef="#ctx0" brushRef="#br0" timeOffset="45182">32385 3853 8191,'-49'15'0,"21"-9"0,14-4 0,16-6 0</inkml:trace>
  <inkml:trace contextRef="#ctx0" brushRef="#br0" timeOffset="45316">32365 3943 8191,'-10'13'0,"8"-2"5063,3-7-5063,8 0 704,10 4 1,-12-5-1,7 4 1</inkml:trace>
  <inkml:trace contextRef="#ctx0" brushRef="#br0" timeOffset="45451">32482 4006 8191,'0'9'0,"4"-4"0,-3-1 0,3-4 0</inkml:trace>
  <inkml:trace contextRef="#ctx0" brushRef="#br0" timeOffset="45596">32458 3896 8191,'-26'-10'0,"13"-2"1265,10 1 1,6 2 0,1 5 0</inkml:trace>
  <inkml:trace contextRef="#ctx0" brushRef="#br0" timeOffset="45815">32457 3820 24575,'-9'2'0,"0"2"0,-4-4 0,7 2 0,-1-2 0</inkml:trace>
  <inkml:trace contextRef="#ctx0" brushRef="#br0" timeOffset="45966">32706 3837 8191,'-22'9'0,"15"1"0,5-10 0,9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0T13:58:10.9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19142 14437 8191,'-40'-9'0,"1"0"5063,14 7-5063,-5-1 2818,4 9-2818,-6 2 1719,-6 6-1719,-2 8 0,15-5 0,-1 1 2915,1 0 1,1 1-2916,-4 9 0,2 2 0,4-7 0,2 0 0,-1 4 0,3 1 0,-2 18 0,6 1 0,18 0 0,15-5-592,2-21 0,4-3 592,6-1 0,4-3 0,9 0 0,3-1 0,0-1 0,-1-1 0,-2 1 0,-3 3 0,-9 1 0,-4 2 0,6 22 0,-21 6 896,-13 1-896,-13-1 0,-7-3-383,-8-2 383,-4-3 0,-5-9 0,1-7 0,-9-17 0,7-25 0,17-4 0,2-3 0,-4-6 0,8-7 0</inkml:trace>
  <inkml:trace contextRef="#ctx0" brushRef="#br0" timeOffset="400">19313 14441 8191,'9'-12'0,"18"-4"1854,2-1 0,3-1-1854,7-2 0,0 1 1155,1 2 0,-2 0-1155,-5 1 0,-4 2 1951,6 3-1951,-18 8 1494,-17 8 0,1 0 0,-5-1 0</inkml:trace>
  <inkml:trace contextRef="#ctx0" brushRef="#br0" timeOffset="701">19518 14407 24575,'9'17'0,"1"13"0,-1 24 0,-4-20 0,0 3 0,-1 11 0,-1 2-2486,-1 3 1,1 0 2485,-3-2 0,0-1 0,0 3 0,0-1 0,0-9 0,0-1 310,-2-7 0,-1-1-310,3-2 0,-1-4 992,-5 2-992,4-4 0,-1-21 0,1-1 0</inkml:trace>
  <inkml:trace contextRef="#ctx0" brushRef="#br0" timeOffset="11325">19580 12632 8191,'-9'2'0,"0"2"5063,8-3-5063,5 1 0,43-12 0,-5 3 0,7 0-363,-1-3 0,3-1 0,3 1 363,-8 3 0,1 0 0,2 0 0,0 1-233,4-2 0,2 1 0,0 0 1,-1 2 232,1 3 0,0 1 0,0 2 0,0 0 0,-10-1 0,0 1 0,0 1 0,0 0 0,1 2 0,-1 1 0,0 1 0,0 2 0,1-1 0,-1-1 0,10 0 0,-1 0 0,1-1 0,0 0 567,-1 1 1,1 1 0,-1 0 0,0-2-568,-2-1 0,-1 0 0,0-1 0,0-1 0,-3 0 0,-1 0 0,0 0 0,0 0-487,-1 0 0,-1 2 1,0-1-1,-2-1 487,9-1 0,-1-2 0,-1 2 0,-1 3 0,-1 0 0,-2-1 571,-6-2 0,-2-1 0,-2 1-571,6 3 0,-5 1 979,11-4 0,-33 2 0,-11-3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E9ADA-4664-6342-900F-56B7B5AEF40A}" type="datetimeFigureOut">
              <a:rPr lang="en-US" smtClean="0"/>
              <a:t>2/19/23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2699A-D368-AB4F-A052-0E4D2A396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55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technologies</a:t>
            </a: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vary in terms of throughput, sensitivity, resolution</a:t>
            </a:r>
          </a:p>
          <a:p>
            <a:pPr marL="0" indent="0">
              <a:buNone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 analysis methods will be different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51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measured gene expression at each spot comes from multiple cells potentially representing multiple cell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26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measured gene expression at each spot comes from multiple cells potentially representing multiple cell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86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we can still apply the same analysis methods to identify</a:t>
            </a:r>
          </a:p>
          <a:p>
            <a:r>
              <a:rPr lang="en-US"/>
              <a:t>spatially heterogeneous genes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49DF2-DD82-A847-9D83-883F722A55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30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measured gene expression at each spot comes from multiple cells potentially representing multiple cell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59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measured gene expression at each spot comes from multiple cells potentially representing multiple cell types</a:t>
            </a:r>
          </a:p>
          <a:p>
            <a:endParaRPr lang="en-US" dirty="0"/>
          </a:p>
          <a:p>
            <a:r>
              <a:rPr lang="en-US" dirty="0"/>
              <a:t>Hindering characterization of cell-type specific spatial organizational patterns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9A18D-234C-B14D-BA85-AF70647267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23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2AB0-C467-B747-9DBC-F4D4DA50F646}" type="datetimeFigureOut">
              <a:rPr lang="en-US" smtClean="0"/>
              <a:t>2/19/23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44FF-47DB-F24B-8731-26749080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69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2AB0-C467-B747-9DBC-F4D4DA50F646}" type="datetimeFigureOut">
              <a:rPr lang="en-US" smtClean="0"/>
              <a:t>2/19/23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44FF-47DB-F24B-8731-26749080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4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2AB0-C467-B747-9DBC-F4D4DA50F646}" type="datetimeFigureOut">
              <a:rPr lang="en-US" smtClean="0"/>
              <a:t>2/19/23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44FF-47DB-F24B-8731-26749080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44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2AB0-C467-B747-9DBC-F4D4DA50F646}" type="datetimeFigureOut">
              <a:rPr lang="en-US" smtClean="0"/>
              <a:t>2/19/23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44FF-47DB-F24B-8731-26749080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22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2AB0-C467-B747-9DBC-F4D4DA50F646}" type="datetimeFigureOut">
              <a:rPr lang="en-US" smtClean="0"/>
              <a:t>2/19/23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44FF-47DB-F24B-8731-26749080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0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2AB0-C467-B747-9DBC-F4D4DA50F646}" type="datetimeFigureOut">
              <a:rPr lang="en-US" smtClean="0"/>
              <a:t>2/19/23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44FF-47DB-F24B-8731-26749080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28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2AB0-C467-B747-9DBC-F4D4DA50F646}" type="datetimeFigureOut">
              <a:rPr lang="en-US" smtClean="0"/>
              <a:t>2/19/23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44FF-47DB-F24B-8731-26749080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7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2AB0-C467-B747-9DBC-F4D4DA50F646}" type="datetimeFigureOut">
              <a:rPr lang="en-US" smtClean="0"/>
              <a:t>2/19/23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44FF-47DB-F24B-8731-26749080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6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2AB0-C467-B747-9DBC-F4D4DA50F646}" type="datetimeFigureOut">
              <a:rPr lang="en-US" smtClean="0"/>
              <a:t>2/19/23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44FF-47DB-F24B-8731-26749080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1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2AB0-C467-B747-9DBC-F4D4DA50F646}" type="datetimeFigureOut">
              <a:rPr lang="en-US" smtClean="0"/>
              <a:t>2/19/23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44FF-47DB-F24B-8731-26749080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4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2AB0-C467-B747-9DBC-F4D4DA50F646}" type="datetimeFigureOut">
              <a:rPr lang="en-US" smtClean="0"/>
              <a:t>2/19/23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44FF-47DB-F24B-8731-26749080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5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E2AB0-C467-B747-9DBC-F4D4DA50F646}" type="datetimeFigureOut">
              <a:rPr lang="en-US" smtClean="0"/>
              <a:t>2/19/23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44FF-47DB-F24B-8731-26749080A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95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customXml" Target="../ink/ink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CFAD5-9396-698D-3FF4-4CBD7A2C64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Spatially Resolved Transcriptomics by </a:t>
            </a:r>
            <a:br>
              <a:rPr lang="en-US" sz="3800" dirty="0"/>
            </a:br>
            <a:r>
              <a:rPr lang="en-US" sz="3800" dirty="0"/>
              <a:t>Spot-based capture and sequencing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D3538-8D73-5D1F-CDA8-E62290ADFD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Prof. Jean Fan</a:t>
            </a:r>
          </a:p>
        </p:txBody>
      </p:sp>
    </p:spTree>
    <p:extLst>
      <p:ext uri="{BB962C8B-B14F-4D97-AF65-F5344CB8AC3E}">
        <p14:creationId xmlns:p14="http://schemas.microsoft.com/office/powerpoint/2010/main" val="234257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5B5DFC-4BD4-3199-523B-B56B9DDCA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6" t="20423"/>
          <a:stretch/>
        </p:blipFill>
        <p:spPr>
          <a:xfrm>
            <a:off x="676948" y="277673"/>
            <a:ext cx="11204660" cy="3486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4AE5A3-8BB1-EBD0-7D05-3513AF3C5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48" y="3730245"/>
            <a:ext cx="6122074" cy="2216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DACBC-0336-FE23-9FA3-F408D2ECBC52}"/>
              </a:ext>
            </a:extLst>
          </p:cNvPr>
          <p:cNvSpPr txBox="1"/>
          <p:nvPr/>
        </p:nvSpPr>
        <p:spPr>
          <a:xfrm>
            <a:off x="7868785" y="5473365"/>
            <a:ext cx="41783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ST/</a:t>
            </a:r>
            <a:r>
              <a:rPr lang="en-US" sz="1800" err="1">
                <a:solidFill>
                  <a:schemeClr val="bg1">
                    <a:lumMod val="50000"/>
                    <a:lumOff val="50000"/>
                  </a:schemeClr>
                </a:solidFill>
              </a:rPr>
              <a:t>Visium</a:t>
            </a:r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: Stahl et al, Science 2016)</a:t>
            </a:r>
          </a:p>
          <a:p>
            <a:pPr algn="r"/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err="1">
                <a:solidFill>
                  <a:schemeClr val="bg1">
                    <a:lumMod val="50000"/>
                    <a:lumOff val="50000"/>
                  </a:schemeClr>
                </a:solidFill>
              </a:rPr>
              <a:t>SlideSeq</a:t>
            </a:r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1800" err="1">
                <a:solidFill>
                  <a:schemeClr val="bg1">
                    <a:lumMod val="50000"/>
                    <a:lumOff val="50000"/>
                  </a:schemeClr>
                </a:solidFill>
              </a:rPr>
              <a:t>Rodriques</a:t>
            </a:r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 et al, Science 2019)</a:t>
            </a:r>
          </a:p>
          <a:p>
            <a:pPr algn="r"/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err="1">
                <a:solidFill>
                  <a:schemeClr val="bg1">
                    <a:lumMod val="50000"/>
                    <a:lumOff val="50000"/>
                  </a:schemeClr>
                </a:solidFill>
              </a:rPr>
              <a:t>DbiT</a:t>
            </a:r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-Seq: </a:t>
            </a:r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Liu et al, Cell 2020)</a:t>
            </a:r>
          </a:p>
          <a:p>
            <a:pPr algn="r"/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(</a:t>
            </a:r>
            <a:r>
              <a:rPr lang="en-US" err="1">
                <a:solidFill>
                  <a:schemeClr val="bg1">
                    <a:lumMod val="50000"/>
                    <a:lumOff val="50000"/>
                  </a:schemeClr>
                </a:solidFill>
              </a:rPr>
              <a:t>XYZseq</a:t>
            </a:r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1800">
                <a:solidFill>
                  <a:schemeClr val="bg1">
                    <a:lumMod val="50000"/>
                    <a:lumOff val="50000"/>
                  </a:schemeClr>
                </a:solidFill>
              </a:rPr>
              <a:t>Lee et al, Science Advances 2021</a:t>
            </a:r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38003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5885-85AC-6B52-3F32-724259A0D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EAF48-C1DF-26CE-B5A5-B4E03E50C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does it mean if I have two sequencing reads that map to different parts of the genome (or transcriptome) but have the same spatial barcode? </a:t>
            </a:r>
          </a:p>
        </p:txBody>
      </p:sp>
    </p:spTree>
    <p:extLst>
      <p:ext uri="{BB962C8B-B14F-4D97-AF65-F5344CB8AC3E}">
        <p14:creationId xmlns:p14="http://schemas.microsoft.com/office/powerpoint/2010/main" val="3760277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5885-85AC-6B52-3F32-724259A0D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EAF48-C1DF-26CE-B5A5-B4E03E50C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does it mean if I have two sequencing reads that map to the same parts of the genome (or transcriptome) and also have the same UMI?</a:t>
            </a:r>
          </a:p>
        </p:txBody>
      </p:sp>
    </p:spTree>
    <p:extLst>
      <p:ext uri="{BB962C8B-B14F-4D97-AF65-F5344CB8AC3E}">
        <p14:creationId xmlns:p14="http://schemas.microsoft.com/office/powerpoint/2010/main" val="3186059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5885-85AC-6B52-3F32-724259A0D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EAF48-C1DF-26CE-B5A5-B4E03E50C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Will I be able to tell if an RNA molecule is in the nucleus or cytoplasm of a cell using this data?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CF9F4C6-8E5E-AA9B-E2D4-854AB91E53E6}"/>
                  </a:ext>
                </a:extLst>
              </p14:cNvPr>
              <p14:cNvContentPartPr/>
              <p14:nvPr/>
            </p14:nvContentPartPr>
            <p14:xfrm>
              <a:off x="2981520" y="2718000"/>
              <a:ext cx="3031200" cy="2042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CF9F4C6-8E5E-AA9B-E2D4-854AB91E53E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2160" y="2708640"/>
                <a:ext cx="3049920" cy="206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5079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708F2D-4BB5-6F9B-B671-97A8041A1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7294" t="7322" r="8061" b="-3189"/>
          <a:stretch/>
        </p:blipFill>
        <p:spPr>
          <a:xfrm>
            <a:off x="1316513" y="1603513"/>
            <a:ext cx="3834237" cy="42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35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30CC44-8C0B-D0DF-1FA9-74E0D1D31F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96" y="619004"/>
            <a:ext cx="4954137" cy="5391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2B8617-F51D-DE79-CDE4-A7C9FC5B65E9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err="1">
                <a:solidFill>
                  <a:schemeClr val="tx1">
                    <a:lumMod val="50000"/>
                  </a:schemeClr>
                </a:solidFill>
              </a:rPr>
              <a:t>Visium</a:t>
            </a:r>
            <a:r>
              <a:rPr lang="en-US">
                <a:solidFill>
                  <a:schemeClr val="tx1">
                    <a:lumMod val="50000"/>
                  </a:schemeClr>
                </a:solidFill>
              </a:rPr>
              <a:t> FFPE data)</a:t>
            </a:r>
          </a:p>
        </p:txBody>
      </p:sp>
    </p:spTree>
    <p:extLst>
      <p:ext uri="{BB962C8B-B14F-4D97-AF65-F5344CB8AC3E}">
        <p14:creationId xmlns:p14="http://schemas.microsoft.com/office/powerpoint/2010/main" val="39259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E5228-1CDA-4D8F-4CFF-989EEF34CD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96" y="619004"/>
            <a:ext cx="4954137" cy="5391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E1660B-1080-46DD-0E8B-7E8F70A59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18" r="34207" b="12889"/>
          <a:stretch/>
        </p:blipFill>
        <p:spPr bwMode="auto">
          <a:xfrm>
            <a:off x="5895833" y="1252581"/>
            <a:ext cx="4364448" cy="43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6AD7A0-CEA0-3E0C-6971-C0D8938A828C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err="1">
                <a:solidFill>
                  <a:schemeClr val="tx1">
                    <a:lumMod val="50000"/>
                  </a:schemeClr>
                </a:solidFill>
              </a:rPr>
              <a:t>Visium</a:t>
            </a:r>
            <a:r>
              <a:rPr lang="en-US">
                <a:solidFill>
                  <a:schemeClr val="tx1">
                    <a:lumMod val="50000"/>
                  </a:schemeClr>
                </a:solidFill>
              </a:rPr>
              <a:t> FFPE data)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3DF5C70-4220-45D8-B809-52762CADD0F5}"/>
                  </a:ext>
                </a:extLst>
              </p14:cNvPr>
              <p14:cNvContentPartPr/>
              <p14:nvPr/>
            </p14:nvContentPartPr>
            <p14:xfrm>
              <a:off x="7439040" y="782640"/>
              <a:ext cx="1793880" cy="2084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3DF5C70-4220-45D8-B809-52762CADD0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29680" y="773280"/>
                <a:ext cx="1812600" cy="210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34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289CD0-9892-4BF3-79EA-5F483A83DD6F}"/>
              </a:ext>
            </a:extLst>
          </p:cNvPr>
          <p:cNvSpPr txBox="1"/>
          <p:nvPr/>
        </p:nvSpPr>
        <p:spPr>
          <a:xfrm>
            <a:off x="2682767" y="151444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Slc17a7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FB92A1-21BF-F7C2-516F-E594648B61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142927"/>
            <a:ext cx="2965051" cy="32571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CC2D74-A01D-8CC9-F040-1C1690C76F55}"/>
              </a:ext>
            </a:extLst>
          </p:cNvPr>
          <p:cNvSpPr txBox="1"/>
          <p:nvPr/>
        </p:nvSpPr>
        <p:spPr>
          <a:xfrm>
            <a:off x="6927971" y="1514449"/>
            <a:ext cx="75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Peg10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984BDD-ED51-2444-BDAC-9544371065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5411" t="4211" r="4401" b="5160"/>
          <a:stretch/>
        </p:blipFill>
        <p:spPr>
          <a:xfrm>
            <a:off x="2129883" y="2142927"/>
            <a:ext cx="2965051" cy="31524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0B6122-6716-7A47-B35C-6E2BBA2CA61D}"/>
              </a:ext>
            </a:extLst>
          </p:cNvPr>
          <p:cNvSpPr txBox="1"/>
          <p:nvPr/>
        </p:nvSpPr>
        <p:spPr>
          <a:xfrm>
            <a:off x="9609243" y="2955720"/>
            <a:ext cx="20000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Untargeted </a:t>
            </a:r>
          </a:p>
          <a:p>
            <a:pPr algn="ctr"/>
            <a:r>
              <a:rPr lang="en-US" b="1" dirty="0"/>
              <a:t>Full Transcriptome </a:t>
            </a:r>
          </a:p>
          <a:p>
            <a:pPr algn="ctr"/>
            <a:r>
              <a:rPr lang="en-US" b="1" dirty="0"/>
              <a:t>Profiling</a:t>
            </a:r>
          </a:p>
          <a:p>
            <a:pPr algn="ctr"/>
            <a:r>
              <a:rPr lang="en-US" b="1" dirty="0"/>
              <a:t>By Sequencing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DAA1E-280B-29E5-06FB-4F2C1707ABFC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err="1">
                <a:solidFill>
                  <a:schemeClr val="tx1">
                    <a:lumMod val="50000"/>
                  </a:schemeClr>
                </a:solidFill>
              </a:rPr>
              <a:t>Visium</a:t>
            </a:r>
            <a:r>
              <a:rPr lang="en-US">
                <a:solidFill>
                  <a:schemeClr val="tx1">
                    <a:lumMod val="50000"/>
                  </a:schemeClr>
                </a:solidFill>
              </a:rPr>
              <a:t> FFPE data)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E5EF3B-DB2F-C271-9778-BB3A18C59283}"/>
                  </a:ext>
                </a:extLst>
              </p14:cNvPr>
              <p14:cNvContentPartPr/>
              <p14:nvPr/>
            </p14:nvContentPartPr>
            <p14:xfrm>
              <a:off x="2658960" y="1329840"/>
              <a:ext cx="2845080" cy="2343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E5EF3B-DB2F-C271-9778-BB3A18C5928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49600" y="1320480"/>
                <a:ext cx="2863800" cy="236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365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E5228-1CDA-4D8F-4CFF-989EEF34CD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96" y="606647"/>
            <a:ext cx="4954137" cy="53912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C1584A-7022-1FFE-E1B9-B754224FE90F}"/>
              </a:ext>
            </a:extLst>
          </p:cNvPr>
          <p:cNvGrpSpPr/>
          <p:nvPr/>
        </p:nvGrpSpPr>
        <p:grpSpPr>
          <a:xfrm>
            <a:off x="5895833" y="2361723"/>
            <a:ext cx="2134554" cy="2134554"/>
            <a:chOff x="5850122" y="2361723"/>
            <a:chExt cx="2134554" cy="21345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4F0005-8364-789A-9A9A-DE5B2B98A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4100" y="2680695"/>
              <a:ext cx="1581150" cy="1562765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2315DA5-3E72-5B05-9E1A-BBF2718EAD54}"/>
                </a:ext>
              </a:extLst>
            </p:cNvPr>
            <p:cNvSpPr/>
            <p:nvPr/>
          </p:nvSpPr>
          <p:spPr>
            <a:xfrm>
              <a:off x="5850122" y="2361723"/>
              <a:ext cx="2134554" cy="2134554"/>
            </a:xfrm>
            <a:prstGeom prst="ellipse">
              <a:avLst/>
            </a:prstGeom>
            <a:noFill/>
            <a:ln w="635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9C6801-FEEE-80FB-3FF5-309FB5DC259C}"/>
              </a:ext>
            </a:extLst>
          </p:cNvPr>
          <p:cNvSpPr txBox="1"/>
          <p:nvPr/>
        </p:nvSpPr>
        <p:spPr>
          <a:xfrm>
            <a:off x="457021" y="308741"/>
            <a:ext cx="11277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Pixels/spots comprise many cells; may comprise multiple cell-types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F608D7-C67C-8F07-3C47-D4F378FBEC87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err="1">
                <a:solidFill>
                  <a:schemeClr val="tx1">
                    <a:lumMod val="50000"/>
                  </a:schemeClr>
                </a:solidFill>
              </a:rPr>
              <a:t>Visium</a:t>
            </a:r>
            <a:r>
              <a:rPr lang="en-US">
                <a:solidFill>
                  <a:schemeClr val="tx1">
                    <a:lumMod val="50000"/>
                  </a:schemeClr>
                </a:solidFill>
              </a:rPr>
              <a:t> FFPE data)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AED3BF2-16AD-8E50-08EA-A880A442AB7C}"/>
                  </a:ext>
                </a:extLst>
              </p14:cNvPr>
              <p14:cNvContentPartPr/>
              <p14:nvPr/>
            </p14:nvContentPartPr>
            <p14:xfrm>
              <a:off x="7664040" y="1779840"/>
              <a:ext cx="2904120" cy="2878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AED3BF2-16AD-8E50-08EA-A880A442AB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54680" y="1770480"/>
                <a:ext cx="2922840" cy="289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289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E5228-1CDA-4D8F-4CFF-989EEF34CD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96" y="606647"/>
            <a:ext cx="4954137" cy="53912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C1584A-7022-1FFE-E1B9-B754224FE90F}"/>
              </a:ext>
            </a:extLst>
          </p:cNvPr>
          <p:cNvGrpSpPr/>
          <p:nvPr/>
        </p:nvGrpSpPr>
        <p:grpSpPr>
          <a:xfrm>
            <a:off x="5895833" y="2361723"/>
            <a:ext cx="2134554" cy="2134554"/>
            <a:chOff x="5850122" y="2361723"/>
            <a:chExt cx="2134554" cy="21345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4F0005-8364-789A-9A9A-DE5B2B98A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4100" y="2680695"/>
              <a:ext cx="1581150" cy="1562765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2315DA5-3E72-5B05-9E1A-BBF2718EAD54}"/>
                </a:ext>
              </a:extLst>
            </p:cNvPr>
            <p:cNvSpPr/>
            <p:nvPr/>
          </p:nvSpPr>
          <p:spPr>
            <a:xfrm>
              <a:off x="5850122" y="2361723"/>
              <a:ext cx="2134554" cy="2134554"/>
            </a:xfrm>
            <a:prstGeom prst="ellipse">
              <a:avLst/>
            </a:prstGeom>
            <a:noFill/>
            <a:ln w="635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9F608D7-C67C-8F07-3C47-D4F378FBEC87}"/>
              </a:ext>
            </a:extLst>
          </p:cNvPr>
          <p:cNvSpPr txBox="1"/>
          <p:nvPr/>
        </p:nvSpPr>
        <p:spPr>
          <a:xfrm>
            <a:off x="144827" y="6304362"/>
            <a:ext cx="192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en-US" err="1">
                <a:solidFill>
                  <a:schemeClr val="tx1">
                    <a:lumMod val="50000"/>
                  </a:schemeClr>
                </a:solidFill>
              </a:rPr>
              <a:t>Visium</a:t>
            </a:r>
            <a:r>
              <a:rPr lang="en-US">
                <a:solidFill>
                  <a:schemeClr val="tx1">
                    <a:lumMod val="50000"/>
                  </a:schemeClr>
                </a:solidFill>
              </a:rPr>
              <a:t> FFPE data)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4589EE-8A40-5756-F231-9C630916F5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52934" t="5113" r="2630" b="4636"/>
          <a:stretch/>
        </p:blipFill>
        <p:spPr>
          <a:xfrm>
            <a:off x="5895833" y="2176307"/>
            <a:ext cx="2877015" cy="3181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F15F2B-F7FE-CDB9-2ECA-6D628729F4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1265" t="610" r="50528" b="-182"/>
          <a:stretch/>
        </p:blipFill>
        <p:spPr>
          <a:xfrm>
            <a:off x="9171853" y="2505487"/>
            <a:ext cx="2427003" cy="2474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B04AC4-0F36-73F6-ECC9-54D07BEE9953}"/>
              </a:ext>
            </a:extLst>
          </p:cNvPr>
          <p:cNvSpPr txBox="1"/>
          <p:nvPr/>
        </p:nvSpPr>
        <p:spPr>
          <a:xfrm>
            <a:off x="9994862" y="2136155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UMAP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7536D-D783-89EE-E3D9-810BE7D10A66}"/>
              </a:ext>
            </a:extLst>
          </p:cNvPr>
          <p:cNvSpPr txBox="1"/>
          <p:nvPr/>
        </p:nvSpPr>
        <p:spPr>
          <a:xfrm>
            <a:off x="457021" y="308741"/>
            <a:ext cx="11277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Pixels/spots comprise many cells; may comprise multiple cell-types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068AE64-D9C6-629C-EEC6-CBC8ED815077}"/>
                  </a:ext>
                </a:extLst>
              </p14:cNvPr>
              <p14:cNvContentPartPr/>
              <p14:nvPr/>
            </p14:nvContentPartPr>
            <p14:xfrm>
              <a:off x="6461640" y="2935800"/>
              <a:ext cx="652320" cy="4215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068AE64-D9C6-629C-EEC6-CBC8ED81507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52280" y="2926440"/>
                <a:ext cx="671040" cy="44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35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mework 5">
            <a:extLst>
              <a:ext uri="{FF2B5EF4-FFF2-40B4-BE49-F238E27FC236}">
                <a16:creationId xmlns:a16="http://schemas.microsoft.com/office/drawing/2014/main" id="{A11EAC24-61DC-3BF0-84AC-A6AFEF202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07" y="277802"/>
            <a:ext cx="4966055" cy="63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973C6A8A-6D9C-B6EF-B486-7D33D0F03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55"/>
          <a:stretch/>
        </p:blipFill>
        <p:spPr>
          <a:xfrm>
            <a:off x="5782819" y="1960872"/>
            <a:ext cx="6037548" cy="29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20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41F4F-D56E-8D06-3FF6-E931BEFF2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9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Quick check: my tissue is a mixture of 2 cell-types </a:t>
            </a:r>
            <a:r>
              <a:rPr lang="en-US" sz="3800" dirty="0">
                <a:sym typeface="Wingdings" pitchFamily="2" charset="2"/>
              </a:rPr>
              <a:t> how many clusters would I see if I perform clustering analysis?</a:t>
            </a:r>
            <a:endParaRPr lang="en-US" sz="3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DF6E6-FCB7-167A-E78F-95A52D3ABE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847" y="2133299"/>
            <a:ext cx="733197" cy="610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BADCD8-BD91-FB91-0F7F-0D27926D2B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084" y="2509440"/>
            <a:ext cx="733197" cy="610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B04992-E572-BEF0-0F98-E8BC00271C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847" y="2948400"/>
            <a:ext cx="733197" cy="61099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6EB88B6-ACCB-612B-A153-0B2685827A01}"/>
              </a:ext>
            </a:extLst>
          </p:cNvPr>
          <p:cNvSpPr/>
          <p:nvPr/>
        </p:nvSpPr>
        <p:spPr>
          <a:xfrm>
            <a:off x="1762540" y="1646564"/>
            <a:ext cx="2292626" cy="22926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3193E9-5E89-D756-14D4-49715B49AA33}"/>
              </a:ext>
            </a:extLst>
          </p:cNvPr>
          <p:cNvGrpSpPr/>
          <p:nvPr/>
        </p:nvGrpSpPr>
        <p:grpSpPr>
          <a:xfrm>
            <a:off x="1936562" y="4681797"/>
            <a:ext cx="1992384" cy="1325563"/>
            <a:chOff x="950700" y="1917427"/>
            <a:chExt cx="3313043" cy="22042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FBB4E3A-E462-A690-8885-0BA953BC1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5343" y="1917427"/>
              <a:ext cx="1219200" cy="1016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F52A1A0-BBA0-DDC0-584D-D21EE36F6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4543" y="2144166"/>
              <a:ext cx="1219200" cy="1016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DD59632-F74B-E61D-33B1-D5174831F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9900" y="3105644"/>
              <a:ext cx="1219200" cy="101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60F4B14-B6D9-203F-D273-BDFB93524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700" y="2878905"/>
              <a:ext cx="1219200" cy="1016000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7F42356B-E08C-6ED6-015C-5246747A5DC2}"/>
              </a:ext>
            </a:extLst>
          </p:cNvPr>
          <p:cNvSpPr/>
          <p:nvPr/>
        </p:nvSpPr>
        <p:spPr>
          <a:xfrm>
            <a:off x="1794244" y="4195062"/>
            <a:ext cx="2292626" cy="22926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DC5033-0835-A1D1-0509-270258825E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046" y="2217870"/>
            <a:ext cx="733197" cy="6109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E7C7B3-DA20-1A69-29EC-F21AB0A138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859" y="2659725"/>
            <a:ext cx="733197" cy="610998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7EA8F478-1CEC-1656-63D7-8783DF3677F3}"/>
              </a:ext>
            </a:extLst>
          </p:cNvPr>
          <p:cNvSpPr/>
          <p:nvPr/>
        </p:nvSpPr>
        <p:spPr>
          <a:xfrm>
            <a:off x="4470541" y="1594780"/>
            <a:ext cx="2292626" cy="22926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CB9CA5E-5B11-FDC3-A969-13B694B21C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166" y="4681797"/>
            <a:ext cx="733197" cy="6109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2911D7-EED5-0E2F-7E6E-D0B7B1C9F8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177" y="5260007"/>
            <a:ext cx="733197" cy="610998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B5E9AF51-1801-4516-C38D-F9151D3B0346}"/>
              </a:ext>
            </a:extLst>
          </p:cNvPr>
          <p:cNvSpPr/>
          <p:nvPr/>
        </p:nvSpPr>
        <p:spPr>
          <a:xfrm>
            <a:off x="4612859" y="4195062"/>
            <a:ext cx="2292626" cy="22926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A9952CD-5AE8-F929-5E23-8EED5A027987}"/>
              </a:ext>
            </a:extLst>
          </p:cNvPr>
          <p:cNvSpPr/>
          <p:nvPr/>
        </p:nvSpPr>
        <p:spPr>
          <a:xfrm>
            <a:off x="7328033" y="1616702"/>
            <a:ext cx="2292626" cy="22926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9A96C86-C0AC-759E-E8EC-E718D6AD8D94}"/>
              </a:ext>
            </a:extLst>
          </p:cNvPr>
          <p:cNvSpPr/>
          <p:nvPr/>
        </p:nvSpPr>
        <p:spPr>
          <a:xfrm>
            <a:off x="7470351" y="4216984"/>
            <a:ext cx="2292626" cy="22926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753DF93-332F-1A5B-0F88-5A5F555711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599" y="1900497"/>
            <a:ext cx="933447" cy="70222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88B9ACA-A3D5-4E6B-8723-343C3C65AE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949" y="2925159"/>
            <a:ext cx="933447" cy="70222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7A45433-3BE8-4A1C-8A39-BFA0895F1E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046" y="5012184"/>
            <a:ext cx="933447" cy="70222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90003BF-7709-505F-7392-478C638C56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6056" y="5672028"/>
            <a:ext cx="933447" cy="70222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30E58F8-98AD-10FE-1AEA-99D8BF0568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496" y="1971225"/>
            <a:ext cx="933447" cy="70222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C4B57D4-CA30-B470-A9A5-77C86F1550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397" y="2665895"/>
            <a:ext cx="933447" cy="7022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7E01E56-FB06-FB68-C0DB-C4546885F0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967" y="2787654"/>
            <a:ext cx="933447" cy="7022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B3F7412-D164-BAA8-386E-526AA0F319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956" y="4533422"/>
            <a:ext cx="933447" cy="70222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0C14D99-E28C-A27F-2033-AB1B495B63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8151" y="5314734"/>
            <a:ext cx="933447" cy="70222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D0DCA2C-3FBF-EE48-2CFD-7B1E609D22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689" y="5305134"/>
            <a:ext cx="933447" cy="70222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78665C9-D8A6-5CF5-6C07-2DE57EE246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877" y="3627430"/>
            <a:ext cx="933447" cy="70222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72FFF61-0DC6-D4C5-A613-ECB1964910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950" y="3690121"/>
            <a:ext cx="933447" cy="70222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9080AD0-4398-FF17-D127-A51C3D8C19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266" y="3709843"/>
            <a:ext cx="733197" cy="61099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AAD0729-DC63-E3A9-084D-4B77CCB23A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32" y="2818002"/>
            <a:ext cx="733197" cy="61099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93E0C82-166D-F016-D52E-0DB85762FE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123" y="5242211"/>
            <a:ext cx="733197" cy="6109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16512DF-A9EF-EC36-1EA6-051826236C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869" y="2429552"/>
            <a:ext cx="933447" cy="70222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32C95CD-8EBA-E0EF-7EC5-10982E2559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799" y="5612159"/>
            <a:ext cx="933447" cy="70222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5239E5F-27E2-A900-FA6E-5FF0D528945C}"/>
                  </a:ext>
                </a:extLst>
              </p14:cNvPr>
              <p14:cNvContentPartPr/>
              <p14:nvPr/>
            </p14:nvContentPartPr>
            <p14:xfrm>
              <a:off x="3042720" y="1230120"/>
              <a:ext cx="8892720" cy="561204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5239E5F-27E2-A900-FA6E-5FF0D528945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33360" y="1220760"/>
                <a:ext cx="8911440" cy="563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194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792E-0EE1-8629-97CA-DF65BEEBC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Download data: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bit.ly</a:t>
            </a:r>
            <a:r>
              <a:rPr lang="en-US" dirty="0"/>
              <a:t>/GDV23_visiumBC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4088604-818F-D4A3-5F8E-4CEFD7CF90D4}"/>
                  </a:ext>
                </a:extLst>
              </p14:cNvPr>
              <p14:cNvContentPartPr/>
              <p14:nvPr/>
            </p14:nvContentPartPr>
            <p14:xfrm>
              <a:off x="6697080" y="4510440"/>
              <a:ext cx="1403640" cy="10393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4088604-818F-D4A3-5F8E-4CEFD7CF90D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87720" y="4501080"/>
                <a:ext cx="1422360" cy="105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9442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ell Type Exploration of Charmander Data Set">
            <a:extLst>
              <a:ext uri="{FF2B5EF4-FFF2-40B4-BE49-F238E27FC236}">
                <a16:creationId xmlns:a16="http://schemas.microsoft.com/office/drawing/2014/main" id="{DCF3A7AF-3656-EE69-9B7C-60FB22840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69" y="248003"/>
            <a:ext cx="7716862" cy="636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901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alidation of cell type clustering via differential gene expression">
            <a:extLst>
              <a:ext uri="{FF2B5EF4-FFF2-40B4-BE49-F238E27FC236}">
                <a16:creationId xmlns:a16="http://schemas.microsoft.com/office/drawing/2014/main" id="{3775BA2B-2598-D544-4E98-0D017EC96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90" y="522195"/>
            <a:ext cx="11627220" cy="581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22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dentification of a Cluster Associated with CD8+ T cells">
            <a:extLst>
              <a:ext uri="{FF2B5EF4-FFF2-40B4-BE49-F238E27FC236}">
                <a16:creationId xmlns:a16="http://schemas.microsoft.com/office/drawing/2014/main" id="{2F7A78C0-7F1F-51C4-264B-26E621A4D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8" y="1397576"/>
            <a:ext cx="11670663" cy="437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408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1F86B42-50EF-574D-8617-C397D92CF9E0}"/>
              </a:ext>
            </a:extLst>
          </p:cNvPr>
          <p:cNvGrpSpPr/>
          <p:nvPr/>
        </p:nvGrpSpPr>
        <p:grpSpPr>
          <a:xfrm>
            <a:off x="1631308" y="1852799"/>
            <a:ext cx="7643574" cy="4172782"/>
            <a:chOff x="1191356" y="751455"/>
            <a:chExt cx="9809288" cy="53550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0C2690-2A7F-3347-A8E0-531A878FA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1356" y="751455"/>
              <a:ext cx="9809288" cy="535508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78A697-DCFB-0A42-999F-5F6111810DEB}"/>
                </a:ext>
              </a:extLst>
            </p:cNvPr>
            <p:cNvSpPr/>
            <p:nvPr/>
          </p:nvSpPr>
          <p:spPr>
            <a:xfrm>
              <a:off x="3472249" y="751455"/>
              <a:ext cx="407773" cy="422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AD8411-BB0B-384A-9B93-B922C58EC45E}"/>
                </a:ext>
              </a:extLst>
            </p:cNvPr>
            <p:cNvSpPr/>
            <p:nvPr/>
          </p:nvSpPr>
          <p:spPr>
            <a:xfrm>
              <a:off x="3571104" y="3659412"/>
              <a:ext cx="407773" cy="422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7C2B089-FDCA-0340-96C8-7D5E4B43A9FA}"/>
              </a:ext>
            </a:extLst>
          </p:cNvPr>
          <p:cNvSpPr txBox="1"/>
          <p:nvPr/>
        </p:nvSpPr>
        <p:spPr>
          <a:xfrm>
            <a:off x="6762079" y="6187692"/>
            <a:ext cx="5025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(Atta and Fan, Nature Communications, Sept 2021)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7E1662-CC21-264E-B75A-855799622D64}"/>
              </a:ext>
            </a:extLst>
          </p:cNvPr>
          <p:cNvSpPr/>
          <p:nvPr/>
        </p:nvSpPr>
        <p:spPr>
          <a:xfrm>
            <a:off x="10405767" y="1761584"/>
            <a:ext cx="1366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/>
              <a:t>Lyla Atta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5E634B-8376-6E43-8D75-7A29BEFB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8" y="365125"/>
            <a:ext cx="9375920" cy="1325563"/>
          </a:xfrm>
        </p:spPr>
        <p:txBody>
          <a:bodyPr>
            <a:noAutofit/>
          </a:bodyPr>
          <a:lstStyle/>
          <a:p>
            <a:r>
              <a:rPr lang="en-US" sz="3800" dirty="0"/>
              <a:t>Many flavors of spatially resolved transcriptomic technologies</a:t>
            </a:r>
          </a:p>
        </p:txBody>
      </p:sp>
      <p:pic>
        <p:nvPicPr>
          <p:cNvPr id="17" name="Picture 2" descr="Lyla Atta">
            <a:extLst>
              <a:ext uri="{FF2B5EF4-FFF2-40B4-BE49-F238E27FC236}">
                <a16:creationId xmlns:a16="http://schemas.microsoft.com/office/drawing/2014/main" id="{261D0E83-19DC-ECA2-074E-01A4F655C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77" r="5077"/>
          <a:stretch/>
        </p:blipFill>
        <p:spPr bwMode="auto">
          <a:xfrm>
            <a:off x="10376048" y="349947"/>
            <a:ext cx="1411638" cy="14116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2371AC-74D0-D569-9C21-0A3298EA330B}"/>
              </a:ext>
            </a:extLst>
          </p:cNvPr>
          <p:cNvSpPr txBox="1"/>
          <p:nvPr/>
        </p:nvSpPr>
        <p:spPr>
          <a:xfrm>
            <a:off x="9274882" y="2594920"/>
            <a:ext cx="2566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Targeted gene expression</a:t>
            </a:r>
          </a:p>
          <a:p>
            <a:r>
              <a:rPr lang="en-US" dirty="0"/>
              <a:t>At molecular resolution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5EE83B-4AC5-ACD2-044C-FDDB7762358F}"/>
              </a:ext>
            </a:extLst>
          </p:cNvPr>
          <p:cNvSpPr txBox="1"/>
          <p:nvPr/>
        </p:nvSpPr>
        <p:spPr>
          <a:xfrm>
            <a:off x="9300530" y="4708026"/>
            <a:ext cx="2813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Untargeted gene expression</a:t>
            </a:r>
          </a:p>
          <a:p>
            <a:r>
              <a:rPr lang="en-US" dirty="0"/>
              <a:t>At spot resolution</a:t>
            </a:r>
          </a:p>
        </p:txBody>
      </p:sp>
    </p:spTree>
    <p:extLst>
      <p:ext uri="{BB962C8B-B14F-4D97-AF65-F5344CB8AC3E}">
        <p14:creationId xmlns:p14="http://schemas.microsoft.com/office/powerpoint/2010/main" val="284078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7CD4E9-3231-B11F-7DD0-6E4E8BB9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imaging-based approaches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4283A0-06CE-EC0D-C4A1-D009B056B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0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9259DA-199A-B9C6-F295-35CBD644B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Next-gen sequencing based approaches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1BA5A2-4B41-6C47-E713-20990076E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44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9259DA-199A-B9C6-F295-35CBD644B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transcriptomics by spatially resolved capture + next-gen sequencing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1BA5A2-4B41-6C47-E713-20990076E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7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1539</TotalTime>
  <Words>394</Words>
  <Application>Microsoft Macintosh PowerPoint</Application>
  <PresentationFormat>Widescreen</PresentationFormat>
  <Paragraphs>56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Spatially Resolved Transcriptomics by  Spot-based capture and sequencing</vt:lpstr>
      <vt:lpstr>PowerPoint Presentation</vt:lpstr>
      <vt:lpstr>PowerPoint Presentation</vt:lpstr>
      <vt:lpstr>PowerPoint Presentation</vt:lpstr>
      <vt:lpstr>PowerPoint Presentation</vt:lpstr>
      <vt:lpstr>Many flavors of spatially resolved transcriptomic technologies</vt:lpstr>
      <vt:lpstr>Limitations of imaging-based approaches</vt:lpstr>
      <vt:lpstr>Next-gen sequencing based approaches</vt:lpstr>
      <vt:lpstr>Spatial transcriptomics by spatially resolved capture + next-gen sequencing</vt:lpstr>
      <vt:lpstr>PowerPoint Presentation</vt:lpstr>
      <vt:lpstr>Quick check</vt:lpstr>
      <vt:lpstr>Quick check</vt:lpstr>
      <vt:lpstr>Quick check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Quick check: my tissue is a mixture of 2 cell-types  how many clusters would I see if I perform clustering analysis?</vt:lpstr>
      <vt:lpstr>Download data:  bit.ly/GDV23_visiumBC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Spatially Resolved Transcriptomics by  Spot-based capture and sequencing</dc:title>
  <dc:creator>Jean Fan</dc:creator>
  <cp:lastModifiedBy>Jean Fan</cp:lastModifiedBy>
  <cp:revision>3</cp:revision>
  <dcterms:created xsi:type="dcterms:W3CDTF">2023-02-19T14:08:03Z</dcterms:created>
  <dcterms:modified xsi:type="dcterms:W3CDTF">2023-02-20T15:47:44Z</dcterms:modified>
</cp:coreProperties>
</file>