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3.xml" ContentType="application/vnd.openxmlformats-officedocument.presentationml.notesSlide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4" r:id="rId3"/>
    <p:sldId id="311" r:id="rId4"/>
    <p:sldId id="257" r:id="rId5"/>
    <p:sldId id="258" r:id="rId6"/>
    <p:sldId id="261" r:id="rId7"/>
    <p:sldId id="297" r:id="rId8"/>
    <p:sldId id="298" r:id="rId9"/>
    <p:sldId id="288" r:id="rId10"/>
    <p:sldId id="300" r:id="rId11"/>
    <p:sldId id="299" r:id="rId12"/>
    <p:sldId id="302" r:id="rId13"/>
    <p:sldId id="303" r:id="rId14"/>
    <p:sldId id="259" r:id="rId15"/>
    <p:sldId id="304" r:id="rId16"/>
    <p:sldId id="306" r:id="rId17"/>
    <p:sldId id="285" r:id="rId18"/>
    <p:sldId id="305" r:id="rId19"/>
    <p:sldId id="307" r:id="rId20"/>
    <p:sldId id="292" r:id="rId21"/>
    <p:sldId id="286" r:id="rId22"/>
    <p:sldId id="295" r:id="rId23"/>
    <p:sldId id="294" r:id="rId24"/>
    <p:sldId id="308" r:id="rId25"/>
    <p:sldId id="31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>
        <p:scale>
          <a:sx n="104" d="100"/>
          <a:sy n="104" d="100"/>
        </p:scale>
        <p:origin x="144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02:24.7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14992 4021 24575,'6'-7'0,"5"0"0,15 0 0,14-6 0,-4 2 0,3 0 0,9-1 0,4 0-1791,-9 2 1,3 0 0,1 0 1790,3 1 0,0 1 0,3 0 0,-10 1 0,2 1 0,1-1 0,-1 1 0,0 1 0,1 0 0,0 0 0,0 0 0,1 0 0,0 0 0,0 0 0,1 1-897,0 2 0,1 0 0,0 1 1,-1-1 896,0-1 0,-1 0 0,0 0 0,1 0 0,2 1 0,1 1 0,0-1 0,-1 0 0,-2-1 0,0 0 0,-1 0 0,1-1 0,2-1 0,1 1 0,0-1 0,-2 0-682,-2 1 1,-2 0-1,1 1 1,-1 0 681,-1-1 0,0 1 0,-1-1 0,0 1-528,11 1 1,-1 0 0,-2 1 527,-4 2 0,-2 1 0,-1 0 283,-5 0 1,0 0 0,-2 1-284,13 2 0,-2 1 1406,-9 0 0,-2-1-1406,-2-2 0,-2 0 3371,15 1-3371,-3-4 3123,-20 0-3123,-5 0 2150,-9 4-2150,-11-1 959,-3 4-959,-6-5 0,0 0 0,-10-2 0,-9 4 0,-26 2-1129,21 1 0,-3 2 1129,-12 0 0,-2 0 0,0 0 0,-2 0 0,11-1 0,-1 0 0,-1-1-1038,3-2 0,-1-1 1,-1 0 1037,-7 4 0,-1 0 0,0 0 0,1-1 0,1-1 0,-1 0 0,-6 3 0,0-1 0,0 1-911,14-3 0,-1 0 1,1 1-1,-1-1 911,-1 2 0,-1 0 0,0 0 0,1 0 0,-3-1 0,1-1 0,0 1 0,-1 0 0,2 1 0,1 0 0,-1 0 0,1-1-707,-11 3 1,1-2 0,1 0 706,5-3 0,1 0 0,2-1 62,-10 2 1,2-1-63,6-5 0,2 0 975,9 0 1,1 0-976,2 0 0,2 0 0,-10 2 3630,3-1-3630,18 2 3412,-1-3-3412,19 0 2015,13-4-2015,27 3 0,-7-3 0,4-1 0,14 4 0,6 1-1623,-10-2 1,2 1-1,2-1 1623,-6 0 0,1 1 0,1-1 0,1 1 0,1-1 0,1 1 0,0-1 0,2-1 0,-6 0 0,1 0 0,1-2 0,-1 1 0,1 0 0,0 0 0,0 0 0,0 0 0,0-1 0,1 1 0,3 0 0,2 0 0,-1-1 0,1 1 0,0 0 0,1 0 0,1 0 0,-1 0 0,0 0 0,0 1-1035,-2 0 1,0 1 0,0 1 0,0 0 0,-1 0 1034,1 0 0,-1 1 0,1 0 0,-2 0 0,0 1 0,3 0 0,-1 1 0,-2 0 0,0 0-457,-3 1 0,-1 0 0,-2 0 0,-1 1 457,2 0 0,-1 0 0,-4 0-198,9 1 0,-6 1 198,6 2 640,-31-6 1,-15 0-1,-7-4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35:22.4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9214 9663 24575,'8'13'0,"1"12"0,-1 4 0,-2 11 0,1-3 0,-1 0 0,-4-4 0,-1-6 0,15-46 0,1-11 0,-3-2 0,3-8 0,-1 4 0,0 2 0,1 1 0,7-18 0,2 6 0,4 13 0,-2 13 0,-12 12 0,-8 7 0</inkml:trace>
  <inkml:trace contextRef="#ctx0" brushRef="#br0" timeOffset="335">9541 9620 8191,'9'1'0,"0"-4"5063,13-12-5063,-3-3 2818,16-10-2818,-15 7 1719,-2-1-1719,-17 10 6784,-6 2-6784,-4 8 0,0 2 0,-4 5 0,0 13 0,-5 17 0,10-8 0,2 1 0,1 4 0,4-1 0,4 24 0,24-20 0,6-24 0,-7-8 0,-5-7 0</inkml:trace>
  <inkml:trace contextRef="#ctx0" brushRef="#br0" timeOffset="651">9979 9511 8191,'-17'2'0,"0"4"5063,2 5-5063,-1 10 2818,9 5-2818,0-5 1719,21-6-1719,-6-15 6784,19-17-6784,-13-6 0,3-1 0,-6 11 0,-5 17 0,1 8 0,3 11 0,-3-4 0,8 2 0,4-16 0,-8-1 0,3-7 0</inkml:trace>
  <inkml:trace contextRef="#ctx0" brushRef="#br0" timeOffset="1025">10242 9404 8191,'-13'-3'0,"-3"12"5063,-3 14-5063,-3 27 0,11 0 2818,9 3-2818,7-27 1719,11-13-1719,0-23 6784,7-12-6784,-1-13 0,-3-14 0,-11 19 0,-2-2-915,-2-5 1,-2-2 914,1-6 0,-1-1-521,-2 1 1,0 3 520,-1 8 0,-1 5 0,-1 1 0,-5 49 0,5 34 0,2-17 0,2 2 0,4 6 0,2-1 0,-1-8 0,4-2-709,3-3 0,2-2 709,14 7 397,6-17 0,-15-8 0,-6-12 0</inkml:trace>
  <inkml:trace contextRef="#ctx0" brushRef="#br0" timeOffset="1300">10548 9404 8191,'-8'13'0,"3"0"5063,0-1-5063,3 2 2818,6-1-2818,1-2 1719,8-7-1719,-3-4 6784,3-8-6784,-5 0 0,-3-15 0,-7-5 0,-6-6 0,-3 2 0,-2 12 0,3 12 0,1 6 0,4 2 0,1 2 0</inkml:trace>
  <inkml:trace contextRef="#ctx0" brushRef="#br0" timeOffset="1650">10665 9321 24575,'2'12'0,"-1"2"0,4 3 0,0-4 0,2-4 0,2-5 0,7-15 0,3-8 0,13-19 0,-3-1 0,-6 8 0,-10 10 0,-11 23 0,-2 4 0,0 24 0,7-3 0,-1 11 0,9-15 0,-5-8 0,6-12 0,-5-11 0,0-4 0,-5 2 0,-4 3 0</inkml:trace>
  <inkml:trace contextRef="#ctx0" brushRef="#br0" timeOffset="1793">10931 9136 8191,'0'10'0,"1"-6"5063,13 4-5063,6-16 2818,12-6-2818,1-3 0,-9 3 0,-9 6 0</inkml:trace>
  <inkml:trace contextRef="#ctx0" brushRef="#br0" timeOffset="1992">11005 8919 8191,'-4'6'0,"6"18"1740,5 8 0,3 6-1740,-1-1 0,1 3 0,6 9 0,-1 0 1351,-7-13 0,0-4-1351,5 8 0,-8-17 0,-3-16 0</inkml:trace>
  <inkml:trace contextRef="#ctx0" brushRef="#br0" timeOffset="3659">11625 9044 24575,'-13'0'0,"-3"2"0,2 4 0,-10 5 0,1 12 0,1-8 0,9 7 0,11-13 0,10 1 0,17-1 0,8 1 0,7 3 0,-12-4 0,-7 7 0,-16-2 0,-3 3 0,-7 0 0,-3-4 0,-2 0 0,1-6 0,4-7 0,1 1 0,4-5 0</inkml:trace>
  <inkml:trace contextRef="#ctx0" brushRef="#br0" timeOffset="3959">11722 9151 8191,'9'0'0,"3"-5"5063,-2-1-5063,9-10 2818,-1-2-2818,-1 1 1719,-3-2-1719,-12 9 6784,-2-3-6784,-6 4 0,-5 9 0,0 5 0,-2 23 0,11 5 0,7 14 0,18-9 0,17-9 0,4-20 0,-14-12 0,0-4 0,-4-5 0,-2-2 0,9-4 0,-10 0 0</inkml:trace>
  <inkml:trace contextRef="#ctx0" brushRef="#br0" timeOffset="4360">12122 9051 8209,'-6'-1'0,"-1"2"5065,-2 3-5065,11-4 2816,7-9-2816,5 0 1716,1-5-1716,-7 17 6769,-3 11-6769,-7 25 0,-5 15 0,5-16 0,-1 1 0,-3 3 0,2 0-951,2 4 0,2 0 951,0-3 0,0-2-148,3-8 1,2-3 147,13 19 0,6-29 0,-6-13 0,4-9 0,-7-24 1871,-2-5-1871,1-23 0,-12 13 0,-7-11 0,-13 16 326,0-3-326,-2 11 0,9 5 0,6 13 0,2 2 0</inkml:trace>
  <inkml:trace contextRef="#ctx0" brushRef="#br0" timeOffset="5145">12229 9078 8191,'-6'19'0,"7"9"4695,-4 19-4695,12 8 0,-1-7 2863,2-15-2863,17-29 1764,-1-28-1764,-3 3 0,1-3 0,-1-5 0,-2-1 3323,1-2 1,-1 0-3324,-6 0 0,-3 1 0,6-17 415,-12 13-415,-10 34 0,0 8 0,-4 30 0,5-17 0,6 10 0,2-20 0,6-5 0,11-18 0,2-10 0,3-7 0,-10 2 0,-10-2 0,-8 4 0,-2 1 0,-5 7 0,4 14 0,-2 10 0,7 8 0,12 2 0,0-9 0,11-6 0,-7-10 0,0 0 0,-3 2 0,-2 6 0,-3 3 0,-1 9 0,-4 2 0,-1 4 0,-1-3 0,3-13 0,6-13 0,15-29 0,-11 11 0,2-2 0,5-2 0,0 0 0,-4 3 0,-1 3 0,8 4 0,-14 30 0,-8 19 0,1 13 0,-3-11 0,7-2 0,-3-15 0,8-13 0,3-7 0,-6 3 0,1-4 0</inkml:trace>
  <inkml:trace contextRef="#ctx0" brushRef="#br0" timeOffset="5459">13068 8586 24575,'-9'6'0,"0"11"0,4 11 0,2 12 0,5-6 0,6-6 0,4-20 0,6-8 0,-1-6 0,5-17 0,-5 0 0,2-18 0,-7 1 0,-10 6 0,-6 16 0,-4 26 0,-4 22 0,10-4 0,2 1 0,11-16 0,3-9 0,-5 0 0,-1-4 0</inkml:trace>
  <inkml:trace contextRef="#ctx0" brushRef="#br0" timeOffset="5737">13323 8415 24575,'-21'29'0,"6"3"0,15-17 0,4 5 0,7-13 0,2-2 0,11-3 0,-9 0 0,4 3 0,-14 5 0,-1 10 0,-7-1 0,-4 11 0,-5-5 0,-2 1 0,-2-8 0,9-10 0,0-5 0</inkml:trace>
  <inkml:trace contextRef="#ctx0" brushRef="#br0" timeOffset="1.07526E6">21349 6590 24575,'9'0'0,"10"0"0,2-3 0,24-7 0,-15 0 0,2-1 0,6-1 0,2 0 0,8-2 0,2 0-1347,-13 7 1,1 1 0,0 1 1346,0-1 0,1 0 0,0 1 0,3 0 0,1 1 0,0 0 0,-3 2 0,1-1 0,-1 1 0,0 1 0,0-1 0,1 0 0,1 0 0,1 1 0,0-1 0,0-2 0,0 0 0,0-1 0,4 0 0,1-2 0,0 0 0,2-3 0,0 0 0,1-1-1207,2 0 1,0 0 0,1 0 1206,-12 3 0,2 0 0,-1 0 0,0-1 0,-1 0 0,0 0 0,0-1 0,0 1-673,1 2 0,1 0 0,-1 1 0,0-1 673,8-2 0,0 0 0,0 2-644,-1 2 0,0 0 0,-1 2 644,-3 0 0,-1 1 0,0 2 7,-4 1 0,0 1 0,0 0-7,1 0 0,0 0 0,0 1 0,-3 0 0,-1 1 0,0 1 0,0-1 0,0 0 0,0 0 0,2 0 0,0 0 0,0 0 0,-2 0 0,0 0 0,0 0 0,0 0 0,0 0 0,1 0 0,1-2 0,0 0 0,-1 0 744,15 1 1,0-1-745,-16-1 0,-1-1 0,1-1 0,0 1 0,-1 0 0,1 0 0,16 0 0,0 0 0,-15 1 0,1-1 0,0-1 0,0 0 0,1-1 0,-1 0 0,1 0 0,0-1 0,0 1 209,2 0 0,-1 0 0,1-1-209,0 0 0,-1-2 0,1 2 0,0 2 0,0 1 0,0 0 0,-1-2 0,-2 0 0,1 0 0,-1 2 0,0 0 0,0 0 1162,13 0 1,0 0-1163,-3 0 0,-1 0 0,-3 0 0,0 0 477,-1 0 0,-1 0-477,-5 1 0,0-2 488,3-1 0,-1 0-488,-5 3 0,-2 1 1379,-3-4 0,-1 0-1379,23 11 0,-13-5 0,-1 5 153,-7-1-153,-7-4 1637,5 3-1637,-4-6 1342,12-1-1342,-5-1 0,12-4 0,-11 5 0,11-4 0,1 3 0,3-7 0,-16 7 0,0 1 0,-5-4 0,1-1 0,4 5 0,2-1-577,-2-4 0,2 1 577,-1 2 0,1 2 0,3 0 0,1 0 0,-1 0 0,0 2 0,0 2 0,0 1 0,1-2 0,-2 0 0,-2 2 0,0 1 0,2-1 0,1 1 0,-4-1 0,1 0 0,7 1 0,-1-1 0,-2 1 0,0-1 0,6 3 0,0 1 0,-6-3 0,0 0 0,3 2 0,-1 0 0,-2-2 0,-2-1-562,-2 0 0,0 1 562,2-1 0,1 0 0,-7-2 0,1 0 0,5 2 0,0 0 0,-2-5 0,0 1 0,3 3 0,0 2 0,1-4 0,-1 2 0,-3 3 0,-1 1 0,1-3 0,-2 1 0,-5 2 0,-1-1 0,26 2 0,-13 4 0,-1-8 1087,-14 5-1087,-5-9 0,-11 1 0,-5-2 0</inkml:trace>
  <inkml:trace contextRef="#ctx0" brushRef="#br0" timeOffset="1.07899E6">22387 6394 24575,'11'5'0,"4"-4"0,-1-6 0,9-6 0,5-13 0,7-4-744,-16 8 0,1-3 744,2-2 0,1-1 0,2-6 0,0-2 0,3-2 0,-1-2-804,0-1 0,-2-1 804,1 0 0,-1 0 0,-4-3 0,-1 1 0,0 2 0,-2 0 0,-3-1 0,-1-1 0,-1 4 0,0 0 0,-1 0 0,-2-1 0,1-2 0,0-1 0,0 0 0,1-1 0,1-5 0,2-2-1061,0 4 1,-1-1 1060,1-5 0,0 0 0,2 8 0,-1 2-343,-4-7 1,0 1 342,4 9 0,0 0 0,-4-3 0,-1 1 825,0 6 1,-1 0-826,1 1 0,-2 0 0,-3 6 0,-1 1 0,9-19 0,-9 7 0,1 14 2255,0 1-2255,0 7 1996,5 0-1996,5-9 0,-3 6 0,8-12 0,-4 10 0,0-9 0,1 9 0,-6 2 0,-2 9 0,-1 3 0,0 5 0,0-1 0,0 4 0,0 0 0,0 0 0,3 0 0,-2 2 0,6 1 0,-5 7 0,6-1 0,-3 14 0,6-3 0,2 13 0,4-2 0,-3 4 0,7 2 0,-6 2 0,8 3 0,-4 5 0,-13-21 0,-1 1 0,0-3 0,0 0-487,2 6 1,-1 0 486,0-2 0,-1-1 0,1 0 0,0 1 0,0 1 0,0 1 0,-2 1 0,-1 0 0,1 0 0,0 1 0,-1 2 0,1 0 0,0-3 0,0-1 0,0-2 0,0-1 0,1 3 0,1 0 0,-3-3 0,1 0 0,2 4 0,1 0 0,-1 0 0,0-1 0,3-2 0,0 1 0,0 2 0,1 0 0,2-2 0,0 1 0,-2 1 0,0 1 0,2 1 0,0-1 0,-2 0 0,0 0 0,5-1 0,1-2 0,-4 1 0,1-2 0,4 0 0,1-2 0,-4-2 0,1-1 0,5 2 0,1-1 0,1-5 0,2-1 0,2 2 0,1-2 0,2-3 0,1-3-987,2 0 0,1-2 987,3-1 0,1-1 0,0-2 0,1-1 0,-1-1 0,-1-1 0,2-3 0,-4 0 0,1-2 0,-4-3 0</inkml:trace>
  <inkml:trace contextRef="#ctx0" brushRef="#br0" timeOffset="1.08052E6">24779 6282 24575,'15'7'0,"13"-5"0,12-17 0,-12 4 0,1-5 0,7-9 0,-1-5 0,0-4 0,1-3-565,-7 5 1,2-1 0,-2 0 564,-3-1 0,-1-1 0,0-1-1377,6-3 1,0 0 0,-1-1 1376,-4 1 0,-1 0 0,-1-1 0,4-3 0,-1-1 0,-1 0 0,-1 0 0,-2 0 0,-1 0 0,-1-2 0,0 0 0,-1 0 0,0 1 0,-2-1 0,0 0 0,-3 1 0,0-1 0,-1 1 0,-1 2 0,-1-1 0,0 1-364,-2 0 1,0 1 0,0-1 363,-2 5 0,0 0 0,-1 0-101,5-16 1,0 2 100,-3 2 0,0 2 0,1 8 0,1 2 0,-3-1 0,0 3 0,1 8 0,2 1 0,-2 0 0,1 1 0,13-21 589,-5 7-589,3 1 0,1 5 3221,-8 12-3221,4-3 2999,-5 13-2999,-2 2 304,5-1-304,4 4 0,12-7 0,2 5 0,4-4 0,-6 5 0,0 7 0,-7 3 0,5 10 0,-13 2 0,9 6 0,-2 3 0,3 7 0,9-1 0,-7 7 0,8-3 0,-20-12 0,0 2 0,1 1 0,-1 1-547,3 4 1,1 1 546,-3-1 0,1-1 0,1 1 0,2 0 0,-2-1 0,2 1 0,1 0 0,1 1 0,0 3 0,2 0 0,1-1 0,0 1 0,-5-1 0,0-1 0,2 2 0,-1-1 0,-6 2 0,-1 1 0,3 1 0,-1-1 0,-1 0 0,-2 0 0,1 2 0,1 1 0,-2-3 0,1-1 0,3 2 0,0 0-700,0-1 0,1 0 700,1-2 0,1-1 0,0 1 0,0 0 0,0-1 0,-1 1 0,1 0 0,0 0 0,-1-4 0,0 1 0,3-1 0,0 1 0,0-4 0,1 1 0,2 3 0,0-1 0,3-3 0,0-1 0,-1 2 0,2-1 0,4-3 0,2-2 0,2 0 0,1-2 0,5 2 0,2-2 0,3-1 0,0-1-1139,3-2 1,0 0 1138,-3 0 0,0-2 0,-1-3 0,0-2 0,0-1 0,-1-2 0,0-4 0,-3-2 0,-14 1 0,-4-1 0,13-5 0</inkml:trace>
  <inkml:trace contextRef="#ctx0" brushRef="#br0" timeOffset="1.08219E6">27387 6189 8191,'-7'2'0,"17"-17"4930,6-1-4930,0-7 0,3-3 0,4 2 0,0-1 0,5-10 0,1-3 0,5-2 0,2-1 184,-12 11 0,1 0 0,-1-1-184,0-1 0,0 0 0,0 0 0,0 0 0,1 0 0,-3-1 0,6-13 0,-1-1 332,2 0 0,-1 0-332,-6 5 0,-4-1 1876,0 2 1,-2-1-1877,-2 4 0,-1 0 0,-2 0 0,-1 0 0,1-7 0,1 0 0,2 2 0,-1 0-722,-1-9 0,1-1 722,3 6 0,1 1 0,-3-3 0,2 0 0,3 5 0,1 2 0,-4 3 0,2 1 1091,3 1 1,1 3-1092,-4 4 0,0 2 0,3-1 0,1 1 724,-5 5 0,1 1-724,-1-2 0,-1 0 0,12-14 0,-11 13 0,0 2 0,11-10 1527,5-9-1527,-5 20 2183,-8 0-2183,2 11 0,-8 6 0,3 5 588,-4 3-588,4 2 0,-8-2 0,14 3 0,-8-3 0,9 7 0,0-3 0,-3 10 0,13 1 0,-9 7 0,11 2 0,-9 3 0,11 10 0,-9 3 0,-10-22 0,0 2 0,-4 3 0,0 0 0,18 18-450,-20-18 1,-1 1 449,2 0 0,0 0 0,-4 0 0,0 0 0,5 4 0,0 0 0,-4-1 0,0 1 0,1 0 0,1-1 0,-3 1 0,0 0 0,2-1 0,1 1 0,-3 0 0,1-1 0,3-2 0,1-1 0,0 4 0,1 0 0,0-4 0,-1 1 0,4 3 0,-1 1 0,-2 2 0,-1 0 0,1-3 0,-1 1 0,1 2 0,0 0 0,-1 0 0,1 0 0,2-2 0,1 1 0,0 2 0,0 0-623,3-2 0,0-1 623,-1-2 0,0-1-392,1 4 1,0-2 391,-2-4 0,1-1 0,0 3 0,0-1 0,-2-5 0,1-1 0,0 0 0,-1 0 0,18 15 806,1 0-806,3-3 0,1-2-570,5-9 570,0 0 0,-1-8 0,1 2 0,0-11 0,-7 6 1209,-2-11-1209,-13 3 211,-5-6 1,-11 1 0,-5-1 0</inkml:trace>
  <inkml:trace contextRef="#ctx0" brushRef="#br0" timeOffset="1.08433E6">26904 6230 8191,'9'-2'0,"0"-2"5063,3-2-5063,5-8 2818,3-4-2818,10-12 0,3-8 376,-10 16 0,0-2-376,-2-5 0,1 0 2722,2 1 1,-1 1-2723,-4-1 0,-1 1 0,2 1 0,-1 1 0,-4 1 0,0 1-203,13-19 203,-6-3 0,-3-2 0,4-1 0,-13 18 0,1 0 0,0 2 0,2 1 682,-1-3 0,1-1-682,-3 0 0,1 0 0,4-3 0,0 0 3,-4 2 0,0 1-3,4 0 0,0 1 0,-5 3 0,0 0 0,2 1 0,0-1 0,0 0 0,0-1 0,0-1 0,2-3 0,8-15 0,1-2 0,-5 11 0,-1 0 0,6-11 0,0 1 0,-9 12 0,-1 4 0,9-17 0,-7-2 124,-3 17-124,-3-4 0,-1 6 0,0-7 0,0 6 0,4-6 0,-3 7 0,7-6 0,-3 4 0,10-7 0,-5 2 0,4 3 916,-5-2-916,-7 16 99,0 3-99,-6 10 0,3 0 0,0 0 0,2 2 0,3-3 0,-2 7 0,3-2 0,-4 3 0,0 1 0,0 1 0,3 1 0,-2 3 0,6-4 0,-6 4 0,13 0 0,-8 2 0,9 3 0,-4 5 0,1 5 0,6 1 0,0 9 0,0-7 0,1 18 0,-2-8 0,2 14 0,0-4 0,-4 5 0,-10-21 0,0 1-303,-4 0 1,1 1 302,1-1 0,0 0 0,-2 3 0,0 0 0,-1-3 0,2 1 0,5 12 0,1 2 0,-5-9 0,0 0 0,4 5 0,0 0-391,-3-8 1,-1 0 390,-2-3 0,0 0 0,5 7 0,1 0 0,-3-2 0,0-1 0,3 3 0,0 0 0,0 0 0,-1 0 0,1 1 0,0 0 0,0 3 0,1 0 290,-1-3 1,-1 0-291,1 2 0,1 1 0,1-3 0,1 1-776,1 3 1,0 0 775,3 1 0,0 0 0,0 0 0,0 0 0,-1-3 0,0-1 0,1 1 0,-1-2 0,0-2 0,-1 0 0,1-1 0,0 1 0,2-2 0,0-2 0,1 1 0,0 0 370,-1-3 1,0-1-371,2-2 0,0 0 0,-3-1 0,1-1 0,1-1 0,1-1 0,-2-2 0,1-1 0,-1 0 0,0 0 0,1 0 0,-1 0 0,23 8 0,-22-10 0,-1-2 0,16 1 0,-2-5 0,-20-5 0,-4-4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37:13.7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21806 8595 24575,'-20'-12'0,"4"3"0,3 8 0,4 6 0,0 2 0,-1 5 0,3-2 0,1 6 0,4-2 0,7 3 0,2 0 0,3-6 0,10-2 0,-5-10 0,9-5 0,-10-2 0,-4-2 0,-5-2 0,-3-2 0,-6 1 0,-3-4 0,-3 4 0,-4-2 0,-1 6 0,2 6 0,0 8 0,5 12 0,3 4 0,4 5 0,9-5 0,4-10 0,11-9 0,-7-2 0,3-8 0,-14 1 0,-3-2 0,-7 0 0,-5-1 0,-11 1 0,3 0 0,-2 7 0,7 14 0,13 1 0,3 11 0,11-12 0,-7-4 0,1-6 0</inkml:trace>
  <inkml:trace contextRef="#ctx0" brushRef="#br0" timeOffset="2392">21841 8530 8191,'-32'-8'0,"7"1"5063,-12-6-5063,10 2 0,-18-4 0,-2-2 2818,-1 7-2818,18 2 0,0 1 0,-18-3 0,-5 5 1719,12 1-1719,-4 8 6784,12 0-6784,-6 8 0,7 1 0,4 6 0,0 2 0,-1 4 0,1 6 0,-4 6 0,15-15 0,0 0 0,0 3 0,-1 0 0,0 2 0,0 1 0,2-3 0,2 0 0,1 2 0,2 0 0,-4 19 0,6-6 0,5 5 0,16-9 0,2 0 0,18-5 0,16-7-830,-19-11 1,1-2 829,10-4 0,3-2-303,1 2 0,3-4 303,-3-6 0,2-3 0,-2 0 0,10 0 0,0-2 0,-13-1 0,0-1 0,-5-2 0,-1-3 0,-6 0 0,-3 0 0,-4-1 0,10-14 0,-8 7 0,-7 3 0,-8 3 1606,-3 0-1606,-4-7 659,-5 5-659,-1-11 0,-6 5 0,-4-14 0,-8-1 0,-1-2 0,4 19 0,-1 2 0,-12-7 0,-15 0 0,0 19 0,-1 0-769,18 13 0,0 1 769,-1 1 0,1 0-294,-2 6 0,0 2 294,4-4 0,1 0 0,-18 12 0,28-13 0,3-2 0</inkml:trace>
  <inkml:trace contextRef="#ctx0" brushRef="#br0" timeOffset="7243">24423 8476 24575,'-14'-9'0,"-3"1"0,4-1 0,-11 1 0,5-3 0,-11 3 0,4-2 0,-12 2 0,4 3 0,-4 4 0,6 6 0,0 6 0,0 2 0,-2 8 0,-1 6 0,2 10 0,5 5 0,15-16 0,2 2 0,2 2 0,2 1-539,3 4 1,3 0 538,2 0 0,3-1 0,8 2 0,3-2 0,3-4 0,2-1 0,3-1 0,2-3 0,6-2 0,2-3 0,2-2 0,2-4 0,4-5 0,2-6 0,0-1 0,-1-4 0,4-10 0,-2-4 0,-6-2 0,-3-3-467,-3-2 1,-4-2 466,-5 1 0,-6-2 0,-2-20 0,-10 5 0,-15-4 1025,-9-1-1025,5 21 0,-2-1 0,-4-2 0,-2-1-339,-2 2 0,-1 1 339,0 6 0,-1 1 0,-2 0 0,-1 3 0,-19 10 762,1 1-762,6 22 0,23-10 0,2 5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39:15.5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24174 11005 8191,'-4'-9'0,"-3"6"4934,-5 27-4934,0-1 0,-2 3 0,-4 18 0,0 4 0,4-11 0,-1 1 0,2 1 123,-1 2 1,2 0-1,1 0-123,2-2 0,3 0 0,2-2 688,2 5 1,10-4-689,13-7 0,9-7 0,8-11 0,6-6 0,-5-4 0,2-1 0,0-2 0,-2-3 0,0-2 0,-1 1 1349,1 0 0,0-1 1,-4 0-1350,3-2 0,-4-1 105,18-1-105,-34 1 0,-10 5 0,-6-1 0</inkml:trace>
  <inkml:trace contextRef="#ctx0" brushRef="#br0" timeOffset="210">24573 11488 8236,'16'7'0,"1"0"5068,15 15-5068,-11-9 2811,-5 7-2811,-10 0 1713,-5 5-1713,-6 13 0,-8 2 0,0 1 1686,0-10 1,5-15 0,6-8 0</inkml:trace>
  <inkml:trace contextRef="#ctx0" brushRef="#br0" timeOffset="765">25198 11151 8191,'-7'2'0,"-3"2"5063,0 1-5063,-6 13 0,-10 25 0,10-13 0,-1 3 0,0 1 0,-2 2 0,2 2 31,1-1 0,2 2 0,0 1-31,0 5 0,1 2 0,2-2 0,4-5 0,0-1 0,4-2 741,2 14 1,5-4-742,1-16 0,3-4 5318,18 7-5318,2-23 0,4-14 0,2-16 3429,-5-3-3429,-7-5 998,-13 11-998,-17-3 0,-11 8 0,-16 0 0,-5 11 0,0 8 0,15-2 0,11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41:45.8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6966 12963 24575,'-17'-6'0,"2"3"0,-6 22 0,0 4 0,0 0 0,-2 3 0,1 6 0,-1 2-1537,-2 5 1,-1 2 1536,-1 5 0,3 1 0,5-2 0,2 1 0,2-3 0,2-1-88,8-4 0,3 0 88,2-6 0,5-3-408,22 16 408,-5-26 0,4-4 0,16-3 0,5-4 0,-9-3 0,1-1 0,1-2 0,5-1 0,1-1 0,0-1-918,2 1 1,0 0 0,-1-1 917,-5-1 0,-1 0 0,-1 0 0,11 2 0,-2 0 615,-10 0 1,-4 0-616,5 0 199,-13 0 1,-19 0-1,-4 0 1</inkml:trace>
  <inkml:trace contextRef="#ctx0" brushRef="#br0" timeOffset="234">7450 13571 8191,'13'6'0,"8"5"2446,2 4 1,1 2-2447,13 11 0,0 9 0,-18-14 2840,-5 3-2840,-14-9 0,-18 9 0,-20 10 0,14-14 0,-5 3 0</inkml:trace>
  <inkml:trace contextRef="#ctx0" brushRef="#br0" timeOffset="1218">8166 13351 24575,'0'32'0,"5"19"0,-7-23 0,0 1 0,4 14 0,0 4-2283,-7 2 0,-1 1 2283,3 4 0,0 0 0,-1-3 0,1-2 0,0-9 0,1-4 1396,2 11-1396,4-21 0,-3-17 0,3-5 0</inkml:trace>
  <inkml:trace contextRef="#ctx0" brushRef="#br0" timeOffset="1359">8350 13816 8191,'0'12'0,"0"15"5041,-4 13-5041,3 2 0,-4 3 705,7-24 0,-1-5 0,1-12 0</inkml:trace>
  <inkml:trace contextRef="#ctx0" brushRef="#br0" timeOffset="1486">8383 13770 8191,'-7'-29'0,"1"1"0,-3-14 1265,1 23 1,6 14 0,2 1 0</inkml:trace>
  <inkml:trace contextRef="#ctx0" brushRef="#br0" timeOffset="1950">8494 13775 8191,'0'32'0,"0"0"5063,0 6-5063,0-11 2818,0 3-2818,5-28 0,10-24 0,-1-1 0,1-4 859,3-5 1,2-1-860,9 2 0,2 7 6784,5 12-6784,-3 26 0,-26 26 0,-11 5 0,2-18 0,1-1 0,6-22 0,9-18 0,17-24 0,-2-7 0,-12 22 0,-1 1 0,3-1 0,0 26 0,-17 21 0,4 17 0,-10 5 0,4-6 0,2-8 0,3-16 0,9-19 0,-8 0 0,5-7 0</inkml:trace>
  <inkml:trace contextRef="#ctx0" brushRef="#br0" timeOffset="2096">9086 13721 8191,'5'6'0,"-1"12"5063,-8 3-5063,0 11 2818,2-7-2818,-1-5 429,9-11 1,-5-5 0,3-4 0</inkml:trace>
  <inkml:trace contextRef="#ctx0" brushRef="#br0" timeOffset="2251">9126 13488 8191,'-7'-5'0,"0"3"5063,-2 2-5063,6 4 0,0-1 0,5 1 0</inkml:trace>
  <inkml:trace contextRef="#ctx0" brushRef="#br0" timeOffset="2417">9197 13551 24575,'26'-13'0,"4"-7"0,3 3 0,-6-2 0,-9 6 0,-10 7 0,-6 2 0</inkml:trace>
  <inkml:trace contextRef="#ctx0" brushRef="#br0" timeOffset="2601">9302 13315 8191,'-7'4'0,"3"12"5063,-3 18-5063,6 21 0,-4-15 0,0 3 643,4 3 0,1 1-643,-2 3 0,-1 0 0,0-7 0,1-2 379,4-5 0,-1-4 1,-4 1-1,7-13 0</inkml:trace>
  <inkml:trace contextRef="#ctx0" brushRef="#br0" timeOffset="3009">9356 13767 8191,'9'9'0,"5"-8"5063,25-2-5063,1-8 0,6-5 0,-3-4 2818,-14 4-2818,-10-3 1719,-22 14-1719,-1 3 6784,-9 5-6784,1 5 0,3 3 0,-4 2 0,5 8 0,3 2 0,4 7 0,6-10 0,7-4 0,15-14 0,7-5 0,-9 0 0,-4-4 0</inkml:trace>
  <inkml:trace contextRef="#ctx0" brushRef="#br0" timeOffset="3434">9950 13732 8191,'-5'-6'0,"-1"-1"5063,-1 2-5063,-6 3 2818,0 8-2818,-1 2 1719,-7 14-1719,10 0 6784,-2 13-6784,13-3 0,5-11 0,7-6 0,8-18 0,8-15 0,2-10 0,-15 5 0,-1-2 0,1 1 0,-1-3-966,-2-9 1,-2-2 965,1-7 0,0-2 0,-5 10 0,0-2 0,-1 1 0,1-15 0,-1 3 0,-1 8 0,-1 7 0,-2 13 0,-7 52 0,4 8 0,0 7-351,0-4 0,0 3 0,1 1 351,1 5 0,2 2 0,1 0-938,2 0 0,0-1 0,3-1 938,1-7 0,1-1 0,1-4 254,4 1 1,2-5 0,6 4 0,-13-27-1</inkml:trace>
  <inkml:trace contextRef="#ctx0" brushRef="#br0" timeOffset="4259">11200 13303 8191,'-5'2'0,"1"24"3901,9 25-3901,-5-10 0,1 3 0,1-8 0,0 3 0,-1-1 0,-2 0 0,-1 1 0,0 0 0,-1 0 0,1 0 0,0-2 1472,-4 10 0,5-10-1472,16-20 1857,9-33-1857,9-21 0,3-4 0,-14 20 0,1 3 3169,6-5 1,-2 9-3170,-4 30 1343,-10 7-1343,-1 15 0,-11-4 0,0-3 0,-10-11 0,2-9 0,-12-7 0,3-4 0,-20-13 0,6-10 0,5 7 0,9-1 0</inkml:trace>
  <inkml:trace contextRef="#ctx0" brushRef="#br0" timeOffset="4688">11656 13751 8191,'0'7'0,"2"3"5063,-1 10-5063,0-1 2818,5 5-2818,-3-7 1719,4-4-1719,5-4 6784,1-10-6784,7-11 0,3-12 0,-2-5 0,-5 4 0,-9 6 0,-8 28 0,0 12 0,-8 32 0,4-23 0,-1 3 0,-2 11 0,-1 2 0,-4 0 0,-2 0-1008,4-11 1,-1 1 0,-1 0 1007,-3 0 0,-3 0 0,1-1 0,-8 14 0,-3-3-992,-3-3 0,-4-5 992,4-7 0,-2-5-601,-1-7 0,-2-6 601,-3-4 0,-3-7-141,-4-12 1,2-3-1,-8 1 1,4-15 0</inkml:trace>
  <inkml:trace contextRef="#ctx0" brushRef="#br0" timeOffset="6009">13108 13728 24575,'0'-9'0,"0"0"0,-4-4 0,-1 3 0,-8-1 0,0 6 0,-4 5 0,-7 8 0,0 13 0,-5 10 0,4 18 0,14-7 0,7-3 0,17-23 0,8-12 0,13-23 0,4-12 0,-18 11 0,0-1 0,6-13 0,-22 42 0,-1 12 0,-5 27 0,8-19 0,10-13 0,10-19 0,4-15 0,-5 1 0,-1 0 0,-2-5 0,2-1 0</inkml:trace>
  <inkml:trace contextRef="#ctx0" brushRef="#br0" timeOffset="6327">13408 13644 8191,'1'31'0,"2"1"2412,-5-2 0,0-1-2412,2 4 2847,4 12-2847,1-41 1749,4-17-1749,8-12 0,-1-20 0,11 5 0,-7 3 6694,-2 19-6694,-7 21 270,-3 13-270,-5 16 0,6 14 0,-1-4 0,1-4 0,2-20 0,-3-11 0,2-14 0,7-17 0,-8 11 0,3-8 0</inkml:trace>
  <inkml:trace contextRef="#ctx0" brushRef="#br0" timeOffset="6492">13733 13623 24575,'9'5'0,"23"-9"0,-7-9 0,3-4 0,10 0 0,2-2-1349,1-6 1,-1-1 1348,-9 7 0,-4 2 0,5-5 0,-21 12 0</inkml:trace>
  <inkml:trace contextRef="#ctx0" brushRef="#br0" timeOffset="6693">14042 13313 8191,'-13'-3'0,"-3"15"5063,10 12-5063,-6 29 0,11-19 0,1 2 0,0 6 0,0 1 0,0 0 0,1-2 0,2-5 0,-1-2 0,4 13 0,-5-25 0,4-14 0</inkml:trace>
  <inkml:trace contextRef="#ctx0" brushRef="#br0" timeOffset="6809">14110 13732 8191,'-1'13'0,"-1"7"1265,-4-1 1,2-3 0,1-9 0</inkml:trace>
  <inkml:trace contextRef="#ctx0" brushRef="#br0" timeOffset="6943">14214 13320 8191,'-5'-5'0,"1"1"0</inkml:trace>
  <inkml:trace contextRef="#ctx0" brushRef="#br0" timeOffset="7304">14283 13384 8191,'0'38'0,"4"3"4423,-3 12-4423,8 1 0,-8 1 0,1-24 0,1-2 2893,0 13-2893,-2-8 1797,15-39-1797,0-13 6542,16-19-6542,-8 14 729,2 13-729,-15 12 0,-3 16 0,-6 3 0,-4 4 0,-4-1 0,-3-7 0,-1-5 0,0-4 0,1-10 0,2-3 0,-2-21 0,6 17 0,-1-12 0</inkml:trace>
  <inkml:trace contextRef="#ctx0" brushRef="#br0" timeOffset="7600">14632 13584 8191,'-2'3'0,"-1"3"5063,-6-1-5063,1 14 0,3 9 0,1 19 2818,7-12-2818,5-1 1719,4-25-1719,1-6 6784,8-20-6784,-7-4 0,5-19 0,-15-1 0,-10-5 0,-4 16 0,-3 6 0,6 23 0,2 0 0,3 5 0</inkml:trace>
  <inkml:trace contextRef="#ctx0" brushRef="#br0" timeOffset="8026">15005 13604 24575,'-14'-2'0,"1"0"0,4-3 0,2 7 0,-3 4 0,3 14 0,1 12 0,6 2 0,5-6 0,7-10 0,2-19 0,12-10 0,-1-25 0,4-10 0,-15 13 0,-2-2 0,-3-6 0,-2-1-1207,-1-4 1,-1-1 1206,1-7 0,-1 1-386,-2 12 0,-1 3 386,1 2 0,0 15 0,2 27 0,-10 30 0,4 3 0,0 5-938,-1 5 0,0 2 938,3 3 0,3 0 0,0-7 0,2-1 833,3-6 1,2-6-834,9 1 190,2-16 1,-13-17 0,-1-5 0</inkml:trace>
  <inkml:trace contextRef="#ctx0" brushRef="#br0" timeOffset="8359">15289 13582 24575,'-6'22'0,"0"-5"0,2 13 0,6-15 0,3 0 0,14-14 0,-1-13 0,9-5 0,-1-17 0,-2 8 0,-5 17 0,-12 22 0,0 34 0,-8-14 0,-1 2 0,4 3 0,1 2 0,-2 8 0,-2 2-1142,-1 0 0,-1-1 1142,-1-2 0,-3-1 0,-6 1 0,-2-3-592,0-10 1,-3-2 591,-8 2 0,-2-3 0,-2-4 0,-1-5 0,-4-3 0,-2-3 0,-2-3 0,0-5 0,-7-14 0,2-4 0,-2 5 0,-1-16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42:45.1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4414 4904 24575,'-19'-14'0,"6"4"0,-8 5 0,11 5 0,-11 20 0,6 7 0,-4 15 0,18 5 0,7-16 0,18-9 0,1-24 0,16-18 0,-3-15 0,-18 13 0,-1 0 0,8-14 0,-12 9 0,-4 26 0,1 20 0,0 28 0,-3-16 0,1 1 0,-3-3 0,0-2 0,15 21 0,-5-28 0,3-14 0,1-16 0,-1-8 0,-1-3 0,-5 5 0,-7 11 0,-1 16 0,-3 11 0,3 3 0,-5-1 0,5-13 0,2-17 0,10-16 0,2-25 0,-6 16 0,1 0 0,8-15 0,-2 9 0,-6 34 0,-11 26 0,3 17 0,-1 15 0,3-7 0,0-13 0,4-18 0,-4-12 0,8-5 0,-8-5 0,0 2 0,-5-1 0</inkml:trace>
  <inkml:trace contextRef="#ctx0" brushRef="#br0" timeOffset="150">4985 5047 8191,'-1'9'0,"4"-4"5063,7-1-5063,17-13 0,7-5 0,-8 2 0,1-1 704,21-11 1,-16 8-1,-11 8 1</inkml:trace>
  <inkml:trace contextRef="#ctx0" brushRef="#br0" timeOffset="366">5180 4698 8191,'-9'-7'0,"7"16"4690,-1 27-4690,7-7 0,1 5 0,-4 13 0,-1 4 0,0-1 0,0 1 0,-1 3 0,0-2 0,0-14 0,1-4 0,2 14 716,10-33 0,-8-11 0,4-4 0</inkml:trace>
  <inkml:trace contextRef="#ctx0" brushRef="#br0" timeOffset="483">5327 5069 8191,'-14'24'0,"5"-6"1265,1 2 1,6-11 0,2-5 0</inkml:trace>
  <inkml:trace contextRef="#ctx0" brushRef="#br0" timeOffset="611">5360 4777 8191,'-5'-33'0,"1"6"1265,11 21 1,-5 3 0,6 5 0</inkml:trace>
  <inkml:trace contextRef="#ctx0" brushRef="#br0" timeOffset="868">5388 4736 8191,'13'32'0,"-1"6"4868,-4 2-4868,2 14 0,-5-24 0,0 1 1421,-2-2 1,0-1-1422,5 25 1743,-7-21-1743,5-12 6711,-4-16-6711,1-5 219,-5-8-219,-4 4 0,-3 3 0,4 3 0,1 1 0</inkml:trace>
  <inkml:trace contextRef="#ctx0" brushRef="#br0" timeOffset="1191">5663 4996 8191,'-7'2'0,"0"2"5063,2 4-5063,3 0 2818,10 3-2818,0-8 1719,8-3-1719,-8-11 6784,3 3-6784,-8-5 0,-1 4 0,-10-1 0,2 5 0,-3 4 0,5 2 0,4 3 0</inkml:trace>
  <inkml:trace contextRef="#ctx0" brushRef="#br0" timeOffset="1541">5801 4947 24575,'-13'10'0,"4"2"0,3 5 0,5-4 0,6-2 0,2-9 0,8-11 0,-1-10 0,5-9 0,-1-11 0,-1-1 0,-3-7-257,-6 18 1,-1-2 256,-2 3 0,-1 0 0,2-17 0,-3 21 0,-8 48 0,-8 21 0,9-12 0,1 3-355,-3 3 0,2-1 355,7-9 0,1-2 495,2 15-495,10-25 0,-3-14 0,-3-2 0,-3-3 0</inkml:trace>
  <inkml:trace contextRef="#ctx0" brushRef="#br0" timeOffset="1845">5962 4946 8191,'0'6'0,"-1"1"5063,-1 7-5063,3-3 2818,4-7-2818,4-6 1719,0-3-1719,1-8 6784,-1 3-6784,1 23 0,-5 8 0,0 33 0,-5-24 0,0 1 0,0 4 0,0 0 0,-2 0 0,-1-1 0,-1-2 0,-1-2 0,-13 13 0,3-16 0,-11-15 0,-2-8 0,0-6 0,-4-1-187,-11-1 0,1 1 0,-12-3 0,0 0 1</inkml:trace>
  <inkml:trace contextRef="#ctx0" brushRef="#br0" timeOffset="2508">3771 5830 8191,'7'-6'0,"1"1"5063,3-2-5063,2 2 0,17-3 0,24 0 0,-9 2 0,8 1 0,-6 0 0,3 1 0,4 0-490,-6 1 0,3-1 1,1 1-1,1 0 490,-6 1 0,1 1 0,1-1 0,0 1 0,1 0 0,1-1 0,0 1 0,1 0 0,0 0 0,-1 0 0,-1 0 0,1 1 0,-1 0 0,-1 0 0,0 1 0,8 0 0,-2 1 0,0-1 0,-2 0 445,-8 0 0,0-1 0,-2 0 0,-2 1-445,2 2 0,-2 1 0,-4-1 0,0-2 0,-9 1 4448,-14 3-4448,-21-3 0,-24-2 0,6-3 0,-14 2 0,-14-3 2824,17 6 1,-4 1-2825,2 2 0,-2 1 0,-2 2-1478,-9 2 0,-2 1 0,-2 1 1478,7-3 0,-1 2 0,-1-1 0,-1 0 0,8-1 0,-1 1 0,0 0 0,0-1 0,0-1 0,-11 0 0,0-1 0,0 0 0,0-1 0,2 0 0,0-1 0,0 0 0,1-2 0,2-2 0,1 0 0,0-2 0,1 0 0,-7-2 0,1-1 0,2-1-358,7-1 0,1 0 0,5 0 358,1-3 0,6-1 0,-8-5 0,52 9 0,23 7 0,10 4 0,7 2-1016,-9-1 1,3 1 0,3 0 1015,-3-1 0,2 1 0,3 0 0,0-1-196,-6-3 1,1 1 0,1-2-1,1 1 1,0-1 195,6 1 0,2 0 0,1-1 0,-3 1 0,-4-2 0,4 0 0,-3-2 0,-3 1 0,-3 0 0,-1 0 0,1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47:43.6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19592 8499 10498,'-1'-5'0,"0"-1"5048,-11 0-5048,0 4 2449,-1 2-2449,0 5 1414,4-1-1414,2 3 5166,-3 3-5166,3 0 0,-1 3 0,-1-4 0,4 3 0,-3 2 0,5-1 0,-3 10 0,5-11 0,-2 7 0,5-10 0,0 0 0,3 0 0,5-2 0,-2 0 0,4-2 0,1-3 0,0-3 0,4-4 0,-3-1 0,5-10 0,-11 7 0,6-7 0,-9 4 0,-3 2 0,3-7 0,-6 8 0,3-4 0,-6 4 0,1-4 0,-8 2 0,-1-3 0,-1 8 0,4 1 0,5 5 0</inkml:trace>
  <inkml:trace contextRef="#ctx0" brushRef="#br0" timeOffset="708">19785 8529 8191,'-2'-5'0,"1"-3"5063,-7 7-5063,1-3 2818,-2 4-2818,0 4 1719,0-1-1719,0 3 6784,-7 7-6784,5-4 0,-2 6 0,5 5 0,3-9 0,3 8 0,3-6 0,3-3 0,3 0 0,-2-1 0,4-2 0,8 1 0,-2-6 0,5 1 0,-8-7 0,-3 1 0,0-1 0,0-1 0,4-2 0,-3-1 0,0-2 0,-1 1 0,-6-3 0,1 2 0,-4-3 0,-2 4 0,-3 0 0,-2 0 0,-6 1 0,4 4 0,-8 1 0,4 3 0,-4 3 0,3-1 0,5 1 0,5-1 0</inkml:trace>
  <inkml:trace contextRef="#ctx0" brushRef="#br0" timeOffset="7792">19374 8516 24575,'2'-13'0,"-1"3"0,4-3 0,-5 4 0,6 0 0,-1 0 0,4 2 0,0 1 0,3 1 0,2 0 0,3-1 0,7-1 0,-6 4 0,2-1 0,-3 4 0,-8 4 0,2 1 0,-4 8 0,-2-4 0,0 4 0,-1-4 0,0 0 0,3 0 0,6 6 0,2-3 0,1 4 0,-5-2 0,-1-1 0,-6 1 0,1-2 0,-3-3 0,-2 4 0,2-3 0,0 2 0,-1-3 0,3 0 0,-6 0 0,4 4 0,-8-4 0,3 4 0,-4-4 0,1-2 0,-2 1 0,-1-5 0,-3 4 0,2-5 0,-3 3 0,4 0 0,-3 0 0,2-1 0,-3 1 0,0 0 0,3 0 0,-2-2 0,3-1 0,0-2 0,0 0 0,0 0 0,-7-11 0,5 7 0,-4-10 0,6 8 0,0 3 0,0-5 0,-1 5 0,1-4 0,4-3 0,-1-1 0,5-3 0,-1 1 0,4 4 0,-2 0 0,7-3 0,-2 2 0,5-3 0,-2 1 0,1 2 0,-6-3 0,1 4 0,1-4 0,-1 0 0,4-1 0,-5 6 0,-1 4 0</inkml:trace>
  <inkml:trace contextRef="#ctx0" brushRef="#br0" timeOffset="26342">25752 6520 8191,'6'5'0,"12"23"1937,1-2 1,2 1-1938,4 4 0,0 1 0,-1-2 0,0-2 1473,-1-7 0,-1-1-1473,6 4 1860,-1-10-1860,-10-14 6328,11-30-6328,-6 2 0,1-5 0,-2-1 0,2-3 0,0-2-1026,0 4 0,1-1 0,0-2 1,0 0 1025,2-5 0,-1-1 0,0-1 0,0-1 0,-4 7 0,1 0 0,-1-1 0,0 0 0,-1 0 0,4-9 0,-2 1 0,-1-1 0,-1 2 0,-4 3 0,0 0 0,-2 2 0,-1 3 0,5-11 0,-5 6 0,-2-10 0</inkml:trace>
  <inkml:trace contextRef="#ctx0" brushRef="#br0" timeOffset="56930">29800 11259 24575,'-2'22'0,"-1"8"0,7 10 0,-4-7 0,2-2 0,1-18 0,0-4 0,-1-5 0</inkml:trace>
  <inkml:trace contextRef="#ctx0" brushRef="#br0" timeOffset="57122">29932 11278 24575,'5'26'0,"0"4"0,8 16 0,-3-12 0,3 2 0,-2-20 0,-3-1 0,-4-11 0</inkml:trace>
  <inkml:trace contextRef="#ctx0" brushRef="#br0" timeOffset="57493">29680 11785 8191,'-11'-13'0,"5"-4"5063,4 7-5063,5-6 2818,16-2-2818,4-9 0,25 1 0,-23 9 0,1 1 0,7 8 0,2 4 499,0-2 0,0 3-499,0 6 0,-1 4 0,2 5 0,-2 3 0,-9 1 0,-3 2 3042,0 4 1,-4 2-3043,5 22 0,-7-12 0,-7-4 0,-2-17 0,-6-4 0,1-5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57:27.8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24281 6486 8191,'-17'0'0,"3"0"5063,10 4-5063,28 6 2818,14 10-2818,-2-7 0,3 1 0,-4 2 0,1 0 222,9 1 0,0 0-222,-6 0 0,0-1 0,-1 0 0,0 1 0,0-1 0,-1 0 2780,-9-3 0,0 0-2780,3 0 0,-2-1 0,4 3 0,-8-2 0,-21-4 0,-7-1 1846,-19 7-1846,-9 11 0,9-7 0,-2 3 0,-6 4 0,1 2-646,0 5 1,0 2 645,-2-1 0,1 0-470,7-2 0,2 0 470,2-4 0,3-1 0,3 10 0,19-6 0,14-14 0,19-9 1845,7-5-1845,9-3 0,0 0 1039,-9 4-1039,-17-2 0,-14 7 0,-15-3 0,-9 5 0,-8 4 0,-9 10 0,6-5 0,0 3 0,-1 3 0,0 1 0,-1 8 0,1 1-267,6-7 0,3 0 267,0 24 0,17-8 0,13-9 0,5 5 0,5 1 0,0-4 0,-8 8 0,-3-4 0,-11 5 0,-7 6 0,-5-26 0,-3 1 0,-3 6 0,-4 1 0,-5 1 0,-2 0 0,-3 7 0,-1 0-771,1-5 1,1-1 770,2 0 0,2-4 0,-5-2 0,12-12 0,10-23 0</inkml:trace>
  <inkml:trace contextRef="#ctx0" brushRef="#br0" timeOffset="20689">15514 14007 8191,'17'-3'0,"4"1"4530,21-2-4530,-12 1 0,2 0 0,9-5 0,2-1 0,9 3 0,3-1 0,-16 0 0,2-1 0,0 0 204,0 3 1,-1 1-1,2 0-204,0-1 0,1 1 0,0 0 0,-3 2 0,1 0 0,-1 1 426,14 3 1,0 1-427,-4-3 0,-2 1 2499,-9 4 1,-2 0-2500,-5-2 0,-3-1 0,11 4 460,-13-2-460,-15-4 0,-7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04:38.2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29051 12291 24575,'7'27'0,"0"16"0,0 6 0,-4-12 0,0 1-1251,1 2 0,-1 4 0,1-4 1251,-2-4 0,0-3 0,-1 22 1167,4-10-1167,-5-23 0,0-7 0,0-11 0</inkml:trace>
  <inkml:trace contextRef="#ctx0" brushRef="#br0" timeOffset="382">29074 12340 8191,'13'5'0,"7"-2"4923,18 4-4923,11-2 0,-19-2 0,1 0 0,0 3 0,-1 1 0,18 3 0,-12 8 2835,-17 5-2835,-16 3 1737,-9 12-1737,-8 2 0,3-14 0,-2 1 0,1 1 0,-1-1 0,-5 5 0,-1-1 3366,4-2 0,-1-3-3366,-1-2 0,1-3 39,-3 7 0,7-17 0,8-7 1</inkml:trace>
  <inkml:trace contextRef="#ctx0" brushRef="#br0" timeOffset="569">29515 12631 8191,'3'17'0,"3"6"5063,-3-4-5063,2 5 704,-1-11 1,-3-4-1,0-5 1</inkml:trace>
  <inkml:trace contextRef="#ctx0" brushRef="#br0" timeOffset="725">29595 12356 8191,'-5'-9'0,"3"4"0,0 1 0</inkml:trace>
  <inkml:trace contextRef="#ctx0" brushRef="#br0" timeOffset="916">29650 12426 8191,'15'-2'0,"-4"-1"5063,21-18-5063,-6 6 2818,9-7-2818,-14 11 0,-6 4 0,-11 5 0</inkml:trace>
  <inkml:trace contextRef="#ctx0" brushRef="#br0" timeOffset="1141">29761 12256 8191,'-13'8'0,"2"-1"5063,7 12-5063,2 16 0,7 20 0,-4-18 0,-1 2 0,0 3 0,-1 1 975,1 0 0,-1-2-975,-2-8 0,1-2 458,5 14 1,-3-29 0,3-9 0</inkml:trace>
  <inkml:trace contextRef="#ctx0" brushRef="#br0" timeOffset="1603">29960 12239 8191,'-7'13'0,"6"14"4248,0 19-4248,3-12 0,0 2 0,-2 3 0,0 0 1455,0 3 1,0-1-1456,0-8 0,0-3 0,2 17 1817,3-23-1817,2-17 6475,6-11-6475,0-4 933,4 1-933,7 6 0,-9 5 0,0 9 0,-9-4 0,-8 8 0,2-8 0,-6 8 0,-1-8 0,0 2 0,-3-14 0,0-18 0,4 8 0,2-7 0</inkml:trace>
  <inkml:trace contextRef="#ctx0" brushRef="#br0" timeOffset="1758">30253 12453 8191,'-9'38'0,"2"2"5063,7 0-5063,2-11 704,2-16 1,-1-10-1,1-5 1</inkml:trace>
  <inkml:trace contextRef="#ctx0" brushRef="#br0" timeOffset="1866">30272 12399 8191,'-3'9'0,"1"-4"0,2-1 0</inkml:trace>
  <inkml:trace contextRef="#ctx0" brushRef="#br0" timeOffset="2742">30465 12451 24575,'2'-7'0,"-4"6"0,-9 8 0,-8 19 0,-3 10 0,3 11 0,13-7 0,10-13 0,9-15 0,8-21 0,-7 0 0,2-10 0,-5 5 0,-7 8 0,-1 4 0,-6 11 0,-1 3 0,3-2 0,-4 6 0,2-2 0,-4 9 0,3 3 0,-3 6 0,6-1 0,-2 8 0,3 1 0,4 13 0,-3 2 0,4-24 0,0-1 0,0 25 0,4-8 0,-2-19 0,1-13 0,-1-13 0,0-10 0,0-4 0,-1-5 0,-1 4 0,0 0 0,-2 8 0,-1 1 0</inkml:trace>
  <inkml:trace contextRef="#ctx0" brushRef="#br0" timeOffset="3834">30423 12503 24575,'-12'-2'0,"9"1"0,8-3 0,15-4 0,12-5 0,8-8 0,-4-1 0,-5 2 0,-18 4 0,-6 5 0,-7 6 0,0 1 0</inkml:trace>
  <inkml:trace contextRef="#ctx0" brushRef="#br0" timeOffset="4082">30496 12217 8191,'-9'4'0,"10"23"1756,5-2 0,1 5-1756,4 16 0,0 6 0,-4-15 0,-1 2 0,0 1 0,0 3 0,0 1 0,-1-2 0,1 14 0,0-4 0,0-5 0,-1-4 2976,4 5-2976,-2-15 474,0-24 1,-4-5 0,1-4 0</inkml:trace>
  <inkml:trace contextRef="#ctx0" brushRef="#br0" timeOffset="4585">30946 12549 8191,'-9'-2'0,"-4"6"5063,2 3-5063,-3 8 2818,3 2-2818,0-4 1719,5 3-1719,2-6 6784,12 4-6784,8-2 0,16 3 0,8 3 0,-7-5 0,-6-1 0,-18 0 0,-8 1 0,-14 13 0,-9-2 0,-6 7 0,5-14 0,9-10 0,10-14 0,2 1 0,2-2 0</inkml:trace>
  <inkml:trace contextRef="#ctx0" brushRef="#br0" timeOffset="4874">31044 12673 24575,'19'-7'0,"5"-7"0,17-14 0,-15 10 0,-1-1 0,0-3 0,-1-2 0,13-15 0,-20 9 0,-28 11 0,-3 17 0,-9 4 0,-3 18 0,6 6 0,2 5 0,5-3 0,3 0 0,-4 7 0,5-1 0,17 2 0,19-21 0,-15-10 0,9-5 0</inkml:trace>
  <inkml:trace contextRef="#ctx0" brushRef="#br0" timeOffset="5332">31477 12519 8191,'-17'-6'0,"4"3"5063,2 7-5063,8 3 2818,4 2-2818,5-2 1719,5-3-1719,2-7 6784,11-5-6784,-5-2 0,1 1 0,-14 13 0,-10 10 0,-14 25 0,7-10 0,1 3 0,-1 6 0,1 2-1130,3 8 0,3 2 1130,2-3 0,4-1-373,1-6 1,3-2 372,2-8 0,2-4 0,8 0 0,2-17 0,-5-15 0,10-15 2167,-6-18-2167,0-12 0,-13 21 0,-3-1 419,-8 2 0,-3 3-419,-9-10 0,-13 21 0,-9 26 0,-3 17 0,-1 2 0,16-9 0,11-9 0</inkml:trace>
  <inkml:trace contextRef="#ctx0" brushRef="#br0" timeOffset="7215">29351 13661 24575,'10'40'0,"5"7"0,-9-20 0,-1 1-649,3 3 0,-1-1 649,-2-2 0,0-1 423,4 27-423,-2-24 0,-3-7 0,-2-19 0</inkml:trace>
  <inkml:trace contextRef="#ctx0" brushRef="#br0" timeOffset="7707">29326 13526 8191,'-14'2'0,"10"-1"5063,15-3-5063,17-7 0,5 2 0,1-1 0,7-2 1409,-10 5 0,-5 6-1409,-16 7 1719,-3 7-1719,-12 2 6784,0 7-6784,-6-6 0,1 6 0,0-10 0,6-2 0,14-7 0,10-1 0,5-1 0,-1 2 0,-9 7 0,-4 2 0,-9 10 0,-4 1 0,-6 7 0,1-7 0,-4 5 0,-6-2 0,2-2 0,-3-7 0,12-12 0,2-7 0</inkml:trace>
  <inkml:trace contextRef="#ctx0" brushRef="#br0" timeOffset="9649">29367 13580 8191,'-6'-2'0,"0"7"5063,1 18-5063,3 30 0,1-12 0,2 3 1247,1 9 0,1 2-1247,-2-17 0,-2 1 0,2-2 577,4 12 0,0-5-577,-2-10 0,1-6 6344,5-3-6344,10-39 0,-7-11 0,-1-7 0,5-12 0,1-5-1115,-5 8 0,0-3 0,0 0 1115,0-4 0,-1 0 0,-2-1-965,-1-1 0,-2 0 0,0-1 965,-1-1 0,-1-1 0,-2 0 0,-4 0 0,-3 0 0,0 0 0,3-3 0,0 0 0,-2 2 0,-3 2 0,-2 0 0,1 3 0,2 4 0,0 1 0,-1 3 103,-3-4 0,0 5-103,-6-8 0,-6 40 0,-11 41 0,6 5 0,-1 8 0,3-1 0,0 5 0,0 2 228,2-4 0,-1 2 1,1 1-1,0 0-228,2-1 0,0 2 0,0-2 0,2 0 0,3-6 0,0 0 0,1-2 0,2-4 0,-5 14 0,8-9 0,20-5 2764,25-66-2764,-5 1 0,1-6 0,-5 2 0,1-3 0,-1 0 0,-2-2 0,-1-1 0,-1-1 0,0 0 0,-1-1 0,-4 1 0,-1-12 0,-7 0 262,-5 7 1,-6 2-263,-5 6 0,-6 6 0,-8 8 0,-3 6 0,-20-3 0,-9 13 0,13 9 0,11-3 2298,18 4-2298,42 1 0,5-7 0,8-1-1338,-4 2 0,4 0 0,3-2 1338,-2-3 0,4-1 0,1-1 0,0 0 0,-7 2 0,1-1 0,0 1 0,1-1 0,0 0 0,4-3 0,1 0 0,0-1 0,0 0 0,0 1-845,-1 1 0,0 1 0,0 0 0,0 0 0,-2 1 845,6-2 0,0 1 0,-2 0 0,-2 2 0,5-1 0,-3 2 0,-5 2 0,-2 1 0,-8 2 0,-9-1 0,-52-5 0,-6-2 0,-7-3-821,3 2 1,-3-1 0,-3 0 820,2 0 0,-2 0 0,-2-1 0,0 0 0,-7 0 0,0 0 0,-2 0 0,-1 1 0,8 2 0,-2 0 0,0 0 0,0 0 0,-1 1-219,-3-1 1,0 0 0,0 0 0,-1 1 0,1 0 218,-1 1 0,1 0 0,-1 1 0,0 1 0,1-1 0,3 1 0,0 0 0,1 0 0,0 1 0,1-1 281,-5 1 1,0 1 0,3-1 0,2 1-282,1 1 0,3-1 0,6 2 0,-15 7 0,74 9 0,17-3 0,12-1-379,-6-2 0,5 0 0,3-2 379,-3-2 0,2-2 0,3-1 0,1 0 0,-6-2 0,2 0 0,0-1 0,1 0 0,1-1 0,-4-1 0,1-1 0,1-1 0,0 1 0,0-1 0,1 0 0,1 0 0,0 0 0,0-1 0,1 1 0,-1-1 0,1-1-222,-8 1 1,1 0-1,-1-1 1,1 0 0,0 0-1,-1-1 1,0 1 221,7 0 0,-1-1 0,1 1 0,-1-1 0,-1 0 0,0-1-136,-5 1 1,0-1 0,-1 0-1,0 0 1,-1 0 0,-1 1 135,2-1 0,1 0 0,-2 0 0,-2 0 0,-3 1 0,7-3 0,-4 1 0,-5 1 0,4-1 0,-19 1 2518,-52-2-2518,-8 4 0,-9 1 0,-3 2 0,-6 0 0,-2 0 0,5 0 0,-1 1 0,-3-1 0,0 1 0,7 1 0,-2 0 0,0 0 0,-1 0 0,-1 0 0,6 0 0,-1 0 0,-1 0 0,0 0 0,1 0 0,-1 0 0,1 1 0,1-1 0,-1 1 0,0 0 0,0 0 0,0 1 0,-1 1 0,-1-1 0,-1 1 0,1 0 0,1 1 0,0 1-258,-6 1 0,2 2 0,-1 0 0,2 1 1,2 0 257,-6 2 0,2 0 0,2 1 0,4 1-144,0 3 1,3 1 0,8 2 143,4 0 0,14 1 0,28 4 0,12-1 0,13 2 0,9-2 282,-2-3 1,5-1 0,2-1-283,-8-4 0,3-1 0,1-1 0,0 0 0,3-1 0,1-1 0,1 0 0,1-2 0,1 0 0,1-1 0,0-1 0,0-1 0,-5 0 0,0-2 0,0 0 0,-1-1 0,10 1 0,0-1 0,-5-1 1758,3 0 1,-9 2-1759,-9 6 0,-76 2 0,-6-4 0,-9 1 68,3-1 1,-5 1 0,-2 1-69,7 2 0,-2 1 0,-1 2 0,-1 2 0,12-4 0,0 2 0,-2 0 0,0 2 0,0 0 0,0 1-515,-3 3 0,0 1 1,-1 0-1,0 2 0,1 0 1,1 1 514,1-1 0,1 0 0,0 1 0,1 1 0,1 0 0,1 0 322,-4 4 1,0 1 0,2 0 0,2 0 0,4-1-323,-10 7 0,6 0 0,8-1 0,4 7 0,20-7 0,55-16 0,-7-19 0,9-8 0,3-4-620,-11 3 1,2-4 0,2 0-1,1-2 1,2-2 619,1 0 0,1-2 0,2-1 0,0-1 0,2-1 0,0 1-91,-3 0 1,1 0 0,1 0 0,0-1 0,1 0 0,-1 0 0,-1-1 90,-5 2 0,-1 0 0,0-1 0,0 0 0,0-1 0,0 1 0,-1 0 0,0 1 0,4-1 0,-1 0 0,1 1 0,-2-1 0,0 1 0,-1 1 0,-2-1 0,8-3 0,-2 0 0,-2 0 0,-2 3 0,-3 1 82,4-1 0,-3 2 1,-5 4-83,-4 3 0,-14 7 0,-49 28 0,-2 0 0,-4 2 0,5-6 0,-1 2 0,-1-1 0,-4 5 0,0 0 0,1-2 0,-9 5 0,2-2 0,14-6 0,3-4 0,-1-2 0</inkml:trace>
  <inkml:trace contextRef="#ctx0" brushRef="#br0" timeOffset="10666">29285 9419 9028,'0'10'0,"7"15"5118,6 15-5118,-5-10 0,0 2 0,0 5 0,-1 2 1345,-1 3 1,-1 0-1346,-2 1 0,0-1 0,3 1 0,-2-3 634,-3-11 0,0-1-634,3 17 1497,-2-25 0,-1-12 0,1-4 0</inkml:trace>
  <inkml:trace contextRef="#ctx0" brushRef="#br0" timeOffset="11083">29276 9488 8191,'-10'-11'0,"18"3"5063,5 6-5063,19 2 2818,13 0-2818,-3 4 0,-13-2 0,2 1 0,-4 4 0,0 1 0,1-1 0,-1 1 0,22 15 0,-7 5 0,-13 9 0,-2 6 0,-13 4 1197,-5 6-1197,-5 1 0,-6-13 0,-4 1 0,0-12 0,-2 0 0,-3 7 0,-2-1 0,-3-10 0,-2-3 0,-16 20 0,13-22 0,-1-3 0,-20 10 1631,-5-13 1,21-7-1,5-8 1</inkml:trace>
  <inkml:trace contextRef="#ctx0" brushRef="#br0" timeOffset="11441">29914 9754 24575,'0'15'0,"-1"7"0,7 4 0,-2 5 0,1-5 0,0-6 0,-4-8 0,1-7 0,-2-1 0</inkml:trace>
  <inkml:trace contextRef="#ctx0" brushRef="#br0" timeOffset="11625">29877 9460 8191,'-7'-5'0,"6"-3"0,-2 7 0,5-3 0</inkml:trace>
  <inkml:trace contextRef="#ctx0" brushRef="#br0" timeOffset="12249">30233 9314 8191,'-5'4'0,"1"12"5014,9 18-5014,0 15 0,0-13 0,1 2 0,-1-5 0,0-1 1092,-1 6 0,-2-2-1092,3 19 1812,-5-8-1812,0-19 6492,0-9-6492,0-21 52,3-4-52,4-18 830,8 3-830,-1 2 0,1 8 0,-8 12 0,3 8 0,-2 5 0,1 3 0,2 0 0,-4 6 0,-1-4 0,-6 11 0,-3-15 0,-3 4 0,0-12 0,-5 0 0,-9 0 0,1-7 0,-1 3 0,7-7 0,4-1 0,4 2 0,1-1 0</inkml:trace>
  <inkml:trace contextRef="#ctx0" brushRef="#br0" timeOffset="12465">30504 9674 8191,'2'9'0,"0"0"5063,4 10-5063,1 3 2818,0 3-2818,-3-1 429,2-11 1,-5-4 0,3-5 0</inkml:trace>
  <inkml:trace contextRef="#ctx0" brushRef="#br0" timeOffset="12632">30533 9520 8191,'-13'-7'0,"3"-2"1265,9 0 1,-1 4 0,9 0 0</inkml:trace>
  <inkml:trace contextRef="#ctx0" brushRef="#br0" timeOffset="12858">30709 9557 24575,'9'-9'0,"25"-9"0,-3 2 0,-4 4 0,1 0 0,5-3 0,-3 3 0,-20 6 0,-3 3 0</inkml:trace>
  <inkml:trace contextRef="#ctx0" brushRef="#br0" timeOffset="13091">30864 9313 8191,'-5'7'0,"7"16"4151,2 21-4151,0-8 0,2 4 0,3 8 0,-1 4 0,-3-15 0,-1 2 0,0-1 808,5 17 1,-1-2-809,-1-6 0,-2-3 494,1 11 0,-2-26 0,-4-21 0</inkml:trace>
  <inkml:trace contextRef="#ctx0" brushRef="#br0" timeOffset="13867">31474 9118 8191,'-9'0'0,"-4"5"5063,-4 7-5063,-1 16 2818,-7 9-2818,14-11 0,1 1 0,-9 21 0,13-1 0,15-7 0,18-13 0,-3-10 0,4-1 859,0-5 1,0-1-860,3 4 0,0 1 0,-6-1 0,-1 1 0,8 16 6784,-14 3-6784,-15-2 0,-11 0 0,-4 0 0,-2-7 0,2-5 0,1-11 0,2-7 0,-1-11 0,5 6 0,0-5 0</inkml:trace>
  <inkml:trace contextRef="#ctx0" brushRef="#br0" timeOffset="14191">31666 9616 8191,'13'0'0,"7"-2"5063,12-10-5063,1 0 0,14-17 0,-22 10 2818,3-5-2818,-24 11 1719,-3 1-1719,-6 2 6784,-2-1-6784,-3 9 0,0 3 0,-6 7 0,-3 12 0,1 3 0,4 18 0,10-8 0,16 2 0,15-18 0,16-11 0,-16-7 0,1-4 0</inkml:trace>
  <inkml:trace contextRef="#ctx0" brushRef="#br0" timeOffset="14741">32314 9370 8191,'-24'1'0,"5"-1"5063,-1 9-5063,1 5 2818,8 13-2818,-1 3 1719,11 2-1719,9-11 6784,0-14-6784,8-8 0,1-13 0,4-4 0,-3-3 0,-4 4 0,-17 30 0,-4 2 0,-7 30 0,1 8 0,9-25 0,2 1 0,2 7 0,0 2 0,3-3 0,0 0 0,2 3 0,1 0 0,1-2 0,1-2 0,0-2 0,0-3 0,8 11 0,-3-13 0,-2-19 0,-5-8 0,4-8 0,-3-12 0,2-6 0,0-12 0,-8 4 0,-2-4 0,-6 12 0,-4 5 0,2 8 0,-7 7 0,6 2 0,-3 4 0,8 0 0,1 0 0</inkml:trace>
  <inkml:trace contextRef="#ctx0" brushRef="#br0" timeOffset="23550">30151 6354 8191,'-5'11'0,"1"-1"5063,4 33-5063,-5 12 0,3-15 0,-2 4 314,-4 9 0,-1 1-314,1-17 0,0 1 0,-1 1 0,0 3 0,-2 1 0,0 0 0,-1-2 0,0 0 0,-1 0 0,1-2 0,0 0 0,1-3 0,-2 9 0,1-5 496,-6 10 0,14-29 0,2-17 0</inkml:trace>
  <inkml:trace contextRef="#ctx0" brushRef="#br0" timeOffset="24245">30048 6473 24575,'4'-7'0,"11"-5"0,7 1 0,23-11 0,-20 12 0,5 0 0,16-7 0,10-2 0,-2 0 0,-8 3 0,-2 1 0,4-2-377,-8 4 1,2-1 0,1-1 0,1-1-1,1 1 377,2-3 0,2-1 0,1 0 0,-2 0 0,-2 1-890,2 0 1,-3 0 0,0 1 0,2-1 889,-2 1 0,2-1 0,1 0 0,-2 1 0,-4 1 0,6-4 0,-3 2 0,-2 1-418,-6 2 1,-1 1 0,-3 1 417,4-2 0,-4 2 0,12-5 0,-25 13 1033,-7 3-1033,-7 6 3953,-3 1-3953,-2 4 1705,-5 3-1705,3 2 0,-5 16 0,0 10 0,1-10 0,0 1 0,2 4 0,0 0 0,-2 3 0,0 0 0,5 0 0,-1 1 0,-4 2 0,0 1 0,4 0 0,1 0 0,-5 4 0,0 0-978,2-1 0,-1 1 978,-3-4 0,-2 0 0,3 4 0,-1-2 0,-1-8 0,1-1-199,4 0 0,0-2 199,-5 14 0,7-23 0,-3-10 0</inkml:trace>
  <inkml:trace contextRef="#ctx0" brushRef="#br0" timeOffset="24999">30021 7534 8191,'-9'2'0,"12"-7"4862,15-7-4862,9-1 0,6-3 0,-2 0 0,3-2 0,2 0-359,12-3 1,3 0-1,2-1 359,-10 3 0,1-1 0,1 0 0,1 1 0,4-2 0,1 1 0,1 1 0,-1-1 0,1 1 0,-1 1 0,1 0 0,-1 0 0,-3 1 0,1 1 0,-2 0 0,0-1 0,-2 1 0,-1 0 0,0 1 0,-3-1 660,5-1 0,-3 1 0,-2-1-660,8-6 0,-6 1 0,-16 7 0,-4 2 0,-1 0 0,-18 9 0</inkml:trace>
  <inkml:trace contextRef="#ctx0" brushRef="#br0" timeOffset="25841">30142 6686 24575,'23'-24'0,"14"-2"0,-8 8 0,5-1 0,10-1 0,4 0-696,-11 4 1,1 1 0,1-2 695,6-1 0,1-1 0,0 1-1694,4 0 1,0 2-1,2-2 1694,-11 3 0,0-1 0,1 0 0,1 0 0,0 1 0,1 1 0,-1 0 0,1-2 0,0 0 0,0-2 0,0 0 0,-1 0 0,0 2 0,-1-1 0,0 1 0,-1-1 0,-2 0 0,0-1 0,-1 1 0,-1 0 504,6-3 1,-1 2 0,-3 0-505,11-6 0,-7 3 0,3-3 0,-24 12 0</inkml:trace>
  <inkml:trace contextRef="#ctx0" brushRef="#br0" timeOffset="26433">30114 6947 8191,'17'-12'0,"9"-6"3250,21-11-3250,-9 7 0,4-1 0,-7 5 0,2 0 0,2-1 0,8-5 0,1-2 0,2 1 0,-10 7 0,0 0 0,1 0 0,0-1-32,1-3 0,1-1 1,-1 0-1,1 2 32,-3 2 0,1 1 0,-1 0 0,0 0 0,9-5 0,0-1 0,-3 2 388,-6 3 1,-1 1 0,-2 1-389,4 0 0,-4 1 2076,-9 2 1,-5 3-2077,-3 1 0,-11 7 0,-5 1 0</inkml:trace>
  <inkml:trace contextRef="#ctx0" brushRef="#br0" timeOffset="26974">30134 7051 8191,'-9'2'0,"7"-3"5063,18-3-5063,19-9 0,3 0 0,10-3 0,-1 0-311,-3 2 1,-1 1-1,5-2 311,-8 2 0,3-2 0,1 0 0,1 0 0,-2 1 0,5-2 0,-1 2 0,0-1 0,0 0 0,2 0 0,0 0 0,1 0 0,-2 1 0,-3 1 0,-1-1 0,0 2 0,-1-1 131,11-2 0,-1 0 0,-2 2-131,-11 2 0,-1 1 0,-4 0 2135,3-1 0,-6 1-2135,0 0 0,-25 7 0,-11 3 0</inkml:trace>
  <inkml:trace contextRef="#ctx0" brushRef="#br0" timeOffset="27474">30033 7337 8191,'39'-14'0,"1"0"0,0 0 0,4-1 0,2-2 0,0 0 200,-5 2 1,0-1-1,1-1 1,1 1-201,4-2 0,0 0 0,1 0 0,0-1 0,1 0 0,-1-1 0,0 0 0,0 0 0,0 0 0,0 0 0,0 0 0,-2 1 276,-6 3 0,-1-1 0,-2 1 0,1 0-276,6-5 0,0 1 0,-4 1 1077,5 0 1,-5 3-1078,-11 3 0,-5 1 0,-1 3 0,-15 7 0</inkml:trace>
  <inkml:trace contextRef="#ctx0" brushRef="#br0" timeOffset="211006">5949 11417 24575,'20'-20'0,"-6"2"0,11-11 0,-1 1 0,4-4 0,7-3 0,-6 13 0,2-7 0,2 6 0,-10 5 0,9-3 0,-6 7 0,-1 0 0,-1 3 0,-7 3 0,0 4 0,6 2 0,-4 4 0,11-1 0,-11 1 0,5 1 0,-7-2 0,0 1 0,0 1 0,0-3 0,0 5 0,0-2 0,0 3 0,0 0 0,7 4 0,1 1 0,7 2 0,6-1 0,-4-4 0,4 0 0,1-7 0,1 1 0,6-10 0,8 2 0,-6-3 0,5-5 0,-6 4 0,-1-4 0,1 1 0,-7 3 0,5-8 0,-12 6 0,6-2 0,-7-1 0,-4-1 0,-4 1 0,-7 1 0,-7 4 0,-3 11 0,-5 4 0,0 8 0,-2 1 0,0-2 0,0-3 0,0 0 0,0 0 0,8 1 0,-2-2 0,6-3 0,1-3 0,0-2 0,1 0 0,-2 2 0,-3-1 0,4 1 0,0-5 0,11 2 0,-5-1 0,4-1 0,1 3 0,-5-3 0,4 3 0,1 0 0,8 0 0,8 0 0,7 0 0,-1-4 0,-6 3 0,-8-3 0,-2 4 0,-11-3 0,5 3 0,-7-6 0,0 6 0,6-3 0,-4 3 0,11-3 0,-11 2 0,11-3 0,-11 4 0,5 0 0,-1 0 0,3 0 0,5 0 0,1 0 0,7 4 0,-6-3 0,6 7 0,-14-2 0,5 6 0,-11 0 0,4 1 0,-6-1 0,-3-2 0,2-2 0,-6 1 0,1-1 0,-3 0 0,-3 1 0,1 0 0,-3-4 0,-1-1 0</inkml:trace>
  <inkml:trace contextRef="#ctx0" brushRef="#br0" timeOffset="215776">5955 11696 24575,'-53'3'0,"1"0"0,33-3 0,-11 0 0,5 3 0,-1 1 0,-6 16 0,-4 11 0,15-7 0,0 4-925,-5 7 1,2 2 924,3 2 0,3 2 0,-1 7 0,3 2 0,3-1 0,3 1-1274,2 3 1,4 0 1273,3-15 0,1 0 0,1-1 0,4 17 0,2 0 0,-2-16 0,1 0 0,1-1 0,6 10 0,2-1 0,-1-4 0,0-1-381,-1-6 1,1-2 380,0-7 0,0-2 0,5 22 0,-2-18 1520,-4-5-1520,-6-9 2668,4-2-2668,-3-5 969,8 8-969,-7-6 0,2 17 0,-9 2 0,-6 12 0,-7 13 0,4-26 0,-1 1 0,0 0 0,0-1 0,-5 19 0,8-14 0,1-12 0,6-7 0,2-4 0,3 0 0,2-2 0,4 2 0,-3-4 0,2 3 0,-5-2 0,-2 5 0,-5-1 0,1 2 0,3 1 0,4 0 0,1 4 0,-1-3 0,-5-2 0,-1-3 0,0 4 0,3-5 0,2 2 0,6-8 0,7-7 0,-9 3 0,3-5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10:31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7529 8819 8191,'-9'0'0,"0"0"5063,0 0-5063,2 4 2818,-1 11-2818,7-3 1719,0 11-1719,12-12 6784,-3-3-6784,8-5 0,-6-8 0,3-2 0,-6-6 0,-6 3 0,-4 2 0,-6 4 0,4 4 0,1 0 0</inkml:trace>
  <inkml:trace contextRef="#ctx0" brushRef="#br0" timeOffset="792">7209 8808 8191,'-9'-2'0,"0"-2"5063,2 7-5063,5 4 2818,9 1-2818,1-1 1719,5-5-1719,-5-8 6784,1 1-6784,-8-3 0,-5 1 0,-6 7 0,1-2 0,5 4 0</inkml:trace>
  <inkml:trace contextRef="#ctx0" brushRef="#br0" timeOffset="1350">6951 8768 24575,'4'10'0,"1"-6"0,4-4 0,-4-7 0,-5 6 0,-5-2 0,-5 12 0,3-3 0,9 5 0,2-8 0,6-5 0,-3-5 0,-12-3 0,1 4 0,-5 1 0,5 5 0</inkml:trace>
  <inkml:trace contextRef="#ctx0" brushRef="#br0" timeOffset="53008">25799 8723 24575,'-11'1'0,"22"-5"0,20-4 0,23-4 0,-27 7 0,1 0 0,5 2 0,2 1 0,2-4 0,2 2-1565,9 3 0,2 1 1565,0-5 0,1-1 0,-14 4 0,1 0 0,0 0 0,0-2 0,-1 0 0,1 0 0,16-3 0,-1 2 0,-15 2 0,0 1 0,-1 0 0,17-4 0,-1 1 0,0 5 0,0-1 0,-3-4 0,-1 0 0,1 4 0,-2 1-57,-8-3 0,-2 0 57,3 3 0,-1 0 0,-4 3 0,-2-1 0,1-1 0,0-1 0,5 3 0,1-1-607,-5-1 1,-1-2 606,7-1 0,-1-1 0,-2 3 0,-1-1 0,0-1 0,0-1 0,0 1 0,0-1 0,1 3 0,-1-1-411,-3-1 1,-1-1 410,1 3 0,-2 0 1006,-1 0 1,-2 0-1007,18 4 0,-3 0 849,-24 1-849,-1-2 0,-15-3 0,-1 0 0</inkml:trace>
  <inkml:trace contextRef="#ctx0" brushRef="#br0" timeOffset="60624">25828 7768 8451,'-7'2'0,"8"2"5089,0-5-5089,8 2 2780,4-3-2780,0 0 1683,17 1-1683,4-6 0,19 6 0,-23-3 0,1-1 0,1 5 0,-1-1 2954,4-3 0,-2-1-2954,22-1-30,-8 1 30,-15-2 0,-9 6 0,-9-1 0,2 2 0,-6 0 165,2 0 1,-7 0 0,-1 0 0</inkml:trace>
  <inkml:trace contextRef="#ctx0" brushRef="#br0" timeOffset="68476">25874 6628 24575,'9'0'0,"0"1"0,0-3 0,3 0 0,8 1 0,19-6 0,16 1 0,-18 1 0,2-1 0,3 2 0,1 2 0,2 1 0,1 2-779,-1 2 0,1 0 779,0 3 0,-1 0 0,-2 0 0,-1-1 0,3-2 0,0 0-1218,0 3 0,1-2 1218,-10-4 0,2-2 0,1 0 0,1 3 0,1 1 0,0-1 0,4-4 0,1-1 0,0 0 0,1 3 0,1 1 0,-1 0 0,1-4 0,0 0 0,1 0 0,1 3 0,1 1 0,-1 0-951,-4-2 1,0 0-1,0 0 951,-1 2 0,0 0 0,-1 0 0,-3 2 0,-1 0 0,0 0-700,1-1 1,-1-1-1,1 0 700,1 0 0,1 1 0,-1-2 0,-1-1 0,0 0 0,0-1 0,4 0 0,0-2 0,0 1 0,-6 0 0,-1 0 0,1 0 0,3 0 0,0 0 0,0 0 0,-3-1 0,-2 1 0,2 1 0,1 0 0,1 1 0,-1 0 0,-2-2 0,0 0 0,0 1-174,0 2 0,0 2 0,-1-2 174,13-4 0,0-1 0,2 3 0,0 0 0,-2 0 0,0-1 0,3-1 0,0 0 0,-3 2 0,0-1 0,2-1 0,0-1 0,-5 2 0,-1 1 813,0 0 1,-1 1-814,-3 4 0,-1 1 0,-5-3 0,-2 1 1091,0 1 0,0 1-1091,21 1 2698,-9-3-2698,-17 1 585,-10-2 0,-14-2 1,-1 2-1</inkml:trace>
  <inkml:trace contextRef="#ctx0" brushRef="#br0" timeOffset="77775">26838 2618 24575,'-20'2'0,"4"2"0,-7 0 0,12 1 0,-8 1 0,3 7 0,-1 2 0,-13 11 0,-2 4 0,-5 3-412,17-11 0,1 0 412,-15 21-367,6-1 367,7-4 0,-1 1 0,3 7 0,5-19 0,-1 1 0,2 9 0,-1 1-891,-5-2 1,0 1 890,-2 5 0,1 1 0,3-4 0,-1 0 0,-1-4 0,2 1 0,7 2 0,2-1 0,-2-5 0,0-1 0,5 0 0,0-1 0,-4 23 0,-1-6 0,1 0 0,4-7 0,1-2 735,4-13-735,2-1 346,1-7-346,7 7 1891,2 1-1891,2 0 0,-2 5 0,1-4 0,-6-1 0,8 5 0,-8-11 0,4 11 0,-4-5 0,1 7 0,0 0 0,-3 0 0,-2-7 0,-3 5 0,0-4 0,-3 6 0,-2-1 0,-3 1 0,-1 7 0,1-6 0,-1 12 0,-4-5 0,3 7 0,-8-1 0,8-5 0,-2-3 0,-1 0 0,-1 2 0,-1 7 0,-1-7 0,6-1 0,-1-8 0,-2 8 0,3 1 0,-2-7 0,4 4 0,-3-12 0,2 14 0,-3-6 0,5-1 0,0-12 0,2-4 0,0-2 0,-6 9 0,3 3 0,-2-1 0,1 12 0,-2-4 0,1 7 0,-3-1 0,5-7 0,1-7 0,3-1 0,1-11 0,5 0 0,-1-5 0,11 8 0,-4-2 0,8 3 0,-8-5 0,-14 4 0,0-2 0,-17 9 0,10-5 0,-9 5 0,9-5 0,-4 2 0,7 4 0,1-5 0,3 4 0,2-6 0,2 0 0,2 0 0,0 0 0,2 1 0,-1-1 0,2-4 0,-1 3 0,-5 18 0,1-5 0,-2 24 0,0-13 0,4 0 0,0-2 0,4-6 0,-1-7 0,4-1 0,-1 0 0,-2-6 0,3 13 0,-6-6 0,2 7 0,-3 6 0,4-4 0,-3 4 0,2-6 0,-1-10 0,-1-3 0,3-10 0,-4 0 0,2-4 0,-2-1 0</inkml:trace>
  <inkml:trace contextRef="#ctx0" brushRef="#br0" timeOffset="87333">26700 2269 10357,'3'-3'0,"-1"1"0</inkml:trace>
  <inkml:trace contextRef="#ctx0" brushRef="#br0" timeOffset="312874">29309 10954 8673,'-3'-4'0,"1"-1"1276,3-4 0,0 4 0,-3 1 0</inkml:trace>
  <inkml:trace contextRef="#ctx0" brushRef="#br0" timeOffset="335457">28464 10755 24575,'-19'-3'0,"3"1"0,7 2 0,-1 2 0,1 3 0,-1 5 0,-2 10 0,0-1 0,-4 11 0,5 8 0,7 4 0,7 5 0,14-12 0,7-15 0,17-9 0,7-12 0,1-3 0,-19-2 0,-15 3 0</inkml:trace>
  <inkml:trace contextRef="#ctx0" brushRef="#br0" timeOffset="335666">28392 10991 8191,'2'-5'0,"23"-1"1458,9-2 1,7-2-1459,-7 3 0,3-1 0,2-1 0,-1 1 0,4 0 0,0 0 0,0 0 0,2-2 0,-1 1 0,1-1 0,1 0 0,5 0 0,1 0 0,-1 0 0,-5 1 0,12-3 0,-5 2 0,-8 1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12:13.8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1190 4173 24575,'-1'9'0,"9"11"0,1 5 0,2 3 0,4 3 0,0 1-1264,-1 6 1,-1 1 1263,1-4 0,0-1 402,-2-5 1,0-3-403,3 13 104,-4-19 0,-6-12 0,-3-4 1</inkml:trace>
  <inkml:trace contextRef="#ctx0" brushRef="#br0" timeOffset="361">1390 4428 8191,'-4'5'0,"19"-17"5063,-4-3-5063,21-25 0,-11 10 0,-4-9 2818,-9 7-2818,-8 11 1719,-6-2-1719,-7 14 6784,2-1-6784,-2 9 0,5 14 0,3 13 0,2 2 0,2 4 0,2 0 0,3 0-282,1 4 0,3-2 282,3-6 0,3-4 0,17 3 0,3-17 0,13-27 0,-24-1 0,-1-1 0,13-8 0,-10-2 0</inkml:trace>
  <inkml:trace contextRef="#ctx0" brushRef="#br0" timeOffset="703">1772 3764 8191,'-13'-8'0,"5"8"5063,0 6-5063,6 33 0,2-9 0,0 4 323,0 13 1,0 5-324,1-12 0,1 1 0,1-1 0,-2 2 0,1-1 0,1-1 0,6 13 0,3-5 877,-4-9 0,3-6-877,13-1 5725,-4-23-5725,0-18 0,-3-10 0,-4-10 2797,-2-9-2797,-13 4 398,-2-4-398,-12 9 0,-2 10 0,-2 8 0,0 19 0,10-6 0,-1 9 0</inkml:trace>
  <inkml:trace contextRef="#ctx0" brushRef="#br0" timeOffset="2457">2216 4877 8191,'-9'0'0,"18"4"4376,25-3-4376,1 5 0,6 2 0,11-4 0,4 0 0,-14 2 0,2 0 0,0 0 0,-3-2 0,0 0 0,-1 0 513,-1 0 1,-1 0 0,-2 0-514,11 1 0,-3 1 937,-10-1 0,-4 0-937,11 1 1472,-33-5 0,-6-2 0,-10-2 0</inkml:trace>
  <inkml:trace contextRef="#ctx0" brushRef="#br0" timeOffset="2743">2896 4957 8191,'-29'20'0,"6"2"5063,12-11-5063,9 1 2818,9-4-2818,13 0 1719,5-5-1719,13 1 0,2-8 0,1-1 6784,-13-2-6784,-9 1 0,-11-11 0,-3-3 0,-1-12 0,-14-19-632,5 23 0,-2-1 632,-5-6 0,-2 0 0,4 6 0,0 3 0,-5-4 0,7 15 0</inkml:trace>
  <inkml:trace contextRef="#ctx0" brushRef="#br0" timeOffset="14407">11120 4692 24575,'38'2'0,"16"0"0,-15-5 0,5 1-660,-6 2 0,3 3 0,1-2 660,9-2 0,3-2 0,0 3-1420,-9 2 1,1 1 0,0 1 0,0-2 1419,1-1 0,1-1 0,0 0 0,-2 1 0,-1 0 0,-1 1 0,-1-1 0,0 1-219,9-2 0,-2 0 1,-1 0 218,-7 0 0,-1 0 0,-3 0-429,10-2 0,-5-1 429,-10 1 0,-4-1 0,2-2 0,-17 1 0</inkml:trace>
  <inkml:trace contextRef="#ctx0" brushRef="#br0" timeOffset="14753">12471 4557 8191,'-13'-2'0,"8"1"5063,30 4-5063,20 2 0,-10 0 0,1 1 0,2 1 0,0 1 1089,-2 0 0,-2 1-1089,-2 0 0,-2 2 1807,13 11-1807,-16 3 6510,-16-4-6510,-7 10 0,-10-13 0,-2 13 826,-4-13-826,-13 15 0,8-16 0,-1 0 0,10-11 0</inkml:trace>
  <inkml:trace contextRef="#ctx0" brushRef="#br0" timeOffset="64521">28718 4582 24575,'14'14'0,"-6"-4"0,14 0 0,-2-4 0,-1 2 0,11 4 0,-2 8 0,17 3-790,-19-6 0,1 2 790,7 0 0,2 0 0,1 3 0,-1 1 0,1-1 0,0 1 0,2-1 0,0 1 0,-8-2 0,-1 1 0,5-1 0,0 2 0,-7 0 0,-2 1 0,0-3 0,0 0 0,0 2 0,-1 1 0,10 17 0,3-1 0,-10 6 0,0-8 0,-6 1 0,1 2 0,-11-7 0,2 11 0,-10 9 0,0-4 0,-5-19 0,-2-1 0,2 16 0,-12 8 1580,6 0-1580,-8-10 0,-3 1 0,8-11 0,1 0 0,-8 14 0,-1-1 0,5-15 0,1-1-434,3 3 1,0 0 433,-3-3 0,0 0 0,1 2 0,1 2 0,-1 2 0,-1 2-994,-4 3 0,0 1 994,1 2 0,0 1 0,-4-1 0,-1 1 0,4 0 0,1-1 0,-2-2 0,2-1-684,5 0 1,2-1 683,0-3 0,1 0 0,3 1 0,2-1 0,-1-3 0,1-1-268,-1 1 1,1-2 267,5 22 0,-2-2 0,11-13 695,10-3-695,4-13 0,15-1 0,-1-10 0,6-4 0,-6-1 0,5-3 1852,-18 5-1852,3-3 1536,-16 3-1536,-4-2 674,-1 1-674,-4-1 0,1 1 0,-5 0 0,-4-2 0,-4 0 0,-2-3 0,0 1 0,0 1 0,-7 8 0,6-4 0,-6 6 0,6-4 0,-6 5 0,3 1 0,-11 11 0,3 3 0,-7 11-643,0-1 643,0 4 0,5-10 0,1 9 0,6-12 0,1 12-201,0-11 201,1 11 0,-5 1 0,10-19 0,-1 1 0,-1 2 0,1 1-616,-1 3 1,1 0 615,2 1 0,0 0 0,-3 3 0,1 0 0,6-2 0,1-2 0,-2-3 0,0 0 0,5 2 0,0 0-383,0-5 1,0 0 382,2 9 0,1 1 0,0-6 0,0-1 0,-1 3 0,2 0 0,0-3 0,1-1 0,-3 5 0,2-2 0,2-4 0,2-1 0,0 5 0,0 0 0,-1-5 0,1-1 0,3 3 0,2 1 0,-3 0 0,1 0 0,2-1 0,0 1 0,0-1 0,-1 1 0,-1 0 0,-1 0 0,0-1 0,0 1 0,-2 3 0,0 0 0,2-6 0,-1 0 0,-3 2 0,-1 0 0,9 23 0,-5-4 0,1 4 0,-1-7 0,0 1 448,-4-7-448,4 5 186,-5-12-186,8 6 0,-3-7 0,3 6 1222,-7-4-1222,2 4 845,-6-6-845,3 0 139,-4 0-139,0-1 0,-4 1 0,1-6 0,-6 10 0,-2-2 0,0 12 0,-2-6 0,1-1 0,-7 6-568,-1 3 568,6-21 0,0 1 0,3 2 0,1 0 0,-17 18 0,14-22 0,1 1 0,-12 20 0,-3-5 0,12-17 0,0-2 0,-2-1 0,-1 1 0</inkml:trace>
  <inkml:trace contextRef="#ctx0" brushRef="#br0" timeOffset="65937">29238 11170 8794,'-7'5'0,"0"1"5110,-2 1-5110,0 2 2728,-3 1-2728,2-1 1637,-3 1-1637,4-1 6306,-4-1-6306,3 1 0,-6-1 0,0 8 0,-2-3 0,-7 15 0,0-11 0,-2 11 0,-6-1 0,10-7 0,0 5 0,10-14 0,-1 3 0,4-5 0,1-3 0,5-2 0</inkml:trace>
  <inkml:trace contextRef="#ctx0" brushRef="#br0" timeOffset="73999">28897 12840 24575,'-3'5'0,"11"3"0,37-7 0,-14 3 0,2 0 0,8-1 0,2 1 0,6 3 0,0 2-2237,1 0 1,0 1 2236,0 3 0,-1 2 0,-2-1 0,-3 1 103,-7-1 1,-4 3-104,-6 2 0,-2 0 975,11 15-975,-18-1 0,-5-11 0,-13-5 2254,-3-8-2254,-4 4 1037,0-4-1037,-8 7 0,-4 7 0,-13 14-1099,11-9 1,-1 2 1098,-8 6 0,-2 3 0,7-7 0,0 3 0,1 0 0,0 0 0,1-1 0,1 1 0,-6 13 0,3-1 0,7-6 0,3-1-503,6-5 0,2-2 503,-1-1 0,1-1 0,3 4 0,2-2-184,2 22 184,4-8 0,8-9 0,1-15 0,17-8 0,3-10 0,21-9 0,-6-6 2053,-8 4-2053,-10 0 1115,-16 11-1115,-6 2 219,-6 2-219,-4 0 0,-5 0 0,1 10 0,-6 3 0,-7 23 0,4-13 0,-2 4 0,-3 9 0,0 3-903,5-13 0,1 1 0,0 1 903,1-2 0,0 0 0,4 1 0,3 6 0,4 1 0,1-3 0,0 3 0,3-1 0,10 8 0,7-3 0,-2-17 0,3-3 0,4 0 0,1-1 0,0 4 0,-1 0 0,4 3 0,-1 1 0,-4-1 0,-1 1-629,1 1 0,-2 0 629,-4-4 0,-2 1 953,-2-1 0,-1-1-953,-4-2 0,-1-1 0,1 3 0,-1 0 0,-2 18 0,-5 5 0,-5-6 0,-4-7 0,-3-2 0,-6-4 0,5-10 0,-3 0 0,-4-1 0,-2 2 0,-5 10 0,-3 2 0,-1-5 0,0-1-257,-1 6 0,0 0 257,0-2 0,3-3 0,-1 4 0,6-7 0</inkml:trace>
  <inkml:trace contextRef="#ctx0" brushRef="#br0" timeOffset="142416">14563 5193 24575,'-16'5'0,"-2"3"0,8-3 0,-6 6 0,-1 3 0,-4 4 0,-3 6 0,0 0 0,0 0 0,-7 12 0,11-14 0,0 1 0,-4 6 0,0 1-942,-2 8 0,1 1 942,2-3 0,2 1 0,1 8 0,1 0 0,4-6 0,2 0 0,-1-1 0,1 0 0,4-4 0,2 0 0,1-3 0,1-1 0,-3 25 0,7-2 0,1-6 0,8-7 0,5-2 0,3-6 0,9 3 0,3-1 0,5 4 0,3-5 0,-3-1 0,0 0 0,4-3 0,-10 1 0,9-2 0,-5-2 0,0 0 0,-6-3 0,-10-7 1884,-3 0-1884,-5-2 0,2 3 0,-6 0 0,-1-4 0,-4 4 0,-4-4 0,0 1 0,-10 5 0,7-9 0,-10 7 0,2-1 0,-7-1 0,-7 10 0,-4-3 0,-2 10 0,-1 1 0,1 5 0,6-7 0,6-4 0,9-11 0,8-3 0,4-4 0,2 0 0,6 0 0,-1 3 0,6-4 0,-4 4 0,0-5 0,-1 6 0,-3 0 0,1 4 0,-2 0 0,2-3 0,-1-2 0,3-3 0,-4 4 0,5 0 0,-2 4 0,3 0 0,-1 1 0,1-1 0,0 0 0,-1 0 0,2 6 0,-4 3 0,-3 6 0,-5 6 0,-4 2 0,0 7 0,0-7 0,-4 5 0,3-5 0,-7 6 0,7-6 0,-9 12 0,5-10 0,-1 11 0,2-13 0,4-2 0,5-6 0,0 0 0,4 0 0,4 0 0,-3 6 0,6-4 0,-3 4 0,8-6 0,1 6 0,4-4 0,5 7 0,1-7 0,5 4 0,0-1 0,-8-9 0,4 1 0,-12-14 0,7 1 0,-2 0 0,10 4 0,-5-1 0,11 2 0,5-10 0,-9 0 0,4-6 0,-21 0 0,-3-7 0,-6-4 0,0 2 0,-6-4 0</inkml:trace>
  <inkml:trace contextRef="#ctx0" brushRef="#br0" timeOffset="147982">15134 5202 9478,'7'-3'0,"3"-4"5116,4 4-5116,9-7 0,9 3 0,15-7 0,-17 6 0,1 0 0,3 0 0,2-1 486,4-1 1,3-1-487,2 2 0,1 0 0,0 0 0,1 0 0,2 3 0,0 1 0,-3 1 0,-1 3 0,-3 3 0,1 0 0,2-1 0,-1 0 0,-5 3 0,0 1 0,6-1 0,0-1 0,0-1 0,1 2 0,3 1 0,2 0 7,1-4 0,2-1-7,-17 2 0,1 0 0,0 0 0,0-1 0,0 1 0,0 0 0,2-1 0,1-1 0,-1 0 694,3 2 1,0 0 0,-1 0-695,-1 0 0,0-1 0,0 1 0,0-1 0,-1-1 0,0 0-579,-2 2 0,0 0 0,-1 0 579,16-2 0,0 0 0,1 2 0,-2 1 0,-2-2 0,0-1 0,-1 3 0,0-1 46,-6 1 1,-1-1-47,-1-1 0,0 0 556,-5 1 0,-2 0-556,4-1 0,-1-2 0,-6 1 0,1 0 0,5 0 0,0 0 0,-2 1 0,0-2 0,3-1 0,0-1 0,-3 3 0,0-1 0,3-1 0,-1-1 0,-6 3 0,1 0 0,5-2 0,0 0 0,-2-1 0,0-1 0,6 2 0,1-2 0,-3-1 0,0 1 492,6 3 1,0 0-493,-3-4 0,0 0 0,4 5 0,-1-1 0,-2-1 0,-1-1 0,0 3 0,-1 0 463,1 0 1,-1 0-464,-2 0 0,0 0 0,6 0 0,0 0 0,-6 0 0,0 0 0,2 0 0,1 0 0,-7 0 0,-1 0 0,0 0 0,0 0 726,-3 2 1,0 1-727,23-2 0,-24 3 0,0 1 0,18 0 0,-18 0 0,0 0 0,-3 0 0,1 0 0,2 0 0,1 0 459,3 1 1,0-1-460,4-2 0,0-1 0,1 1 0,0-1-15,6-4 0,0-1 15,-3 3 0,1-1 0,5-4 0,1-1 0,-2 5 0,-1 1 0,1-2 0,-2-1 0,-7 0 0,0 1 242,0 2 0,-1-1-242,-9-1 0,0 0 0,2 1 0,0 2 0,16-1 0,-12 0 0,-7 2 0,-15 0 449,-11 2 0,2-1 0,-7-1 0</inkml:trace>
  <inkml:trace contextRef="#ctx0" brushRef="#br0" timeOffset="149942">15514 7188 8191,'13'-3'0,"7"-2"4920,18-1-4920,10-3 0,-9 4 0,3-1 0,4-2 0,1-1 0,-9 5 0,0 0 0,1-1 205,1-1 1,1 0-1,-1 1-205,0 0 0,1 1 0,-1 0 0,1 0 0,-1 0 0,1 0 0,-3 1 0,0 1 0,0 0 0,2 2 0,0 0 0,0 0 325,10 0 1,1 2-326,-14 1 0,0 1 0,0-1 1917,10-2 1,-1 0-1918,0 4 0,-1 0 0,0-4 0,0-1 0,0 0 0,1-1 0,4 1 0,0-1 0,-1-4 0,1 0 0,3 4 0,-1 1 0,-6-5 0,1-1 0,2 3 0,-1 0 0,-2-2 0,0-2 0,-4 2 0,0-1 0,3 1 0,0-1 0,-6-2 0,0 0 0,2 2 0,1 0 0,-4-2 0,0 0-306,1 0 0,-1 0 306,-4 2 0,1 0 0,2-2 0,1 0 0,-3 3 0,-1 0 0,5-1 0,-1 1 0,-6-1 0,-1 2 0,3 1 0,-2 0 0,17-6 0,4 8 0,0-7 0,-5 2 0,-18 1 0,0 0 0,0 3 0,1-1 0,4-4 0,0 0 0,3 5 0,0 1 0,0-6 0,1 0 0,-1 5 0,0 2 0,0-2 0,0 0 0,1 1 0,-1 2 0,-4-2 0,1 2 0,3 1 0,-1 0 0,-6-1 0,1 0 0,8 1 0,1 0 0,-8 1 0,-1-1 0,5-2 0,0 1 0,-5 3 0,-2 1 0,25 0 0,-2 5 2025,-7-5-2025,-6 3 0,-1-4 0,-1 1 2037,-11 1-2037,10-6 1566,-18 5-1566,4-1 1024,-6 1-1024,-3 0 322,-2 2-322,-3-2 0,0 4 0,0-4 0,0 3 0,0-3 0,0 0 0,0-1 0,-4-4 0,-1 2 0</inkml:trace>
  <inkml:trace contextRef="#ctx0" brushRef="#br0" timeOffset="179214">26322 6404 24575,'2'5'0,"4"2"0,14-3 0,5 6 0,4 6 0,-5-1 0,-1 7 0,-9-10 0,1 7 0,-9-9 0,0 6 0,-4 4 0,-3 6 0,-3 6 0,-5 6 0,-4 2-605,-2 13 605,0-5 0,1 6 0,5-14 0,-5 11 0,4-3 0,0-18 0,0 2 0,4 1 0,0 2-654,-3-1 0,-2 1 654,3 3 0,-1 1 0,1-1 0,-1 0 0,1-3 0,1 0 0,3 2 0,2 0-188,-1-8 1,1-1 187,6 25 0,-1-25 0,3-9 553,0-12-553,1-2 1321,6-3-1321,-3-2 414,6 0-414,-6 2 0,2-2 0,-3 2 0,0 0 0,-4 3 0,-12 8 0,1-2 0,-13 15 0,8-11 0,0 8 0,0-5 0,8-1 0,-5 0 0,10 0 0,-4 6 0,9-4 0,-3 5 0,6-11 0,-2 3 0,3-2 0,8 12 0,-6-7 0,13 16 0,-6-2 0,3 3 0,0 9 0,-7-12 0,2 12 0,-5-11 0,-1 4 0,-3 0 0,0 2 0,-1 0 0,1 5 0,-4-4 0,4 12 0,-6-23 0,0 1 0,2 4 0,0 0 0,-1-1 0,-2 1 0,1 3 0,-1-1 0,-1-2 0,-2 0-635,-1 3 1,-1 0 634,3 0 0,-1 0 0,-3-3 0,-1 0 0,2 2 0,0 1 0,-3 0 0,1 0 0,-1 1 0,1 0 0,-1 3 0,0-1 0,-1-3 0,-1 0 0,-1 1 0,1-1 0,0-6 0,-1-1 0,-4 15 0,4-23 0,6-15 0,-1-8 0</inkml:trace>
  <inkml:trace contextRef="#ctx0" brushRef="#br0" timeOffset="183816">25131 9299 17655,'12'-49'0,"-1"1"0,1-1 0,-1 1 0,1-1 0,0 0 0,-1 1 0,1-1 0,-1 1 0,2-7 0,0 0 0,-1 2 0,0 2 0,-1 6 0,-2 6 0,3-8 0,-1 0 0</inkml:trace>
  <inkml:trace contextRef="#ctx0" brushRef="#br0" timeOffset="183828">25328 8470 24575,'0'0'0</inkml:trace>
  <inkml:trace contextRef="#ctx0" brushRef="#br0" timeOffset="415375">26077 6210 24575,'2'5'0,"0"2"0,14-1 0,11 7 0,6-4 0,8 7 0,4 2 0,1 6 0,-22-10 0,0 0 0,1 0 0,-1 1 0,14 22 0,-15-6 0,-10 14 0,-13-5 0,-5 1 0,0-3 0,-2-6 0,2 0 0,-2-7 0,6-1 0,-1-11 0,-3 10 0,0-2 0,-10 11 0,2 0 0,-4 7 0,3 7 0,5-11 0,7 2 0,5-20 0,3 0 0,1-3 0,0-2 0,0-3 0,-2 0 0,-1 4 0,-3-3 0,-2 12 0,-9 7 0,-4 11 0,-3 0 0,3-2 0,-2 0 0,10-11 0,-2 4 0,6-14 0,1 0 0,1 0 0,-3 6 0,3-7 0,-3 3 0,7-7 0,3-2 0,3 1 0,-1-3 0,0-3 0,1 7 0,-3-4 0,1 5 0,7 8 0,-8-5 0,12 10 0,-9-3 0,1 3 0,2-1 0,-5 5 0,2-4 0,-2 5 0,-4-5 0,0-3 0,-4-6 0,0-3 0,-3 2 0,2-3 0,-3 1 0,1 2 0,-5-2 0,4-1 0,-1 10 0,3-12 0,2 8 0,0-10 0,0 4 0,4-3 0,7 9 0,1-7 0,22 8 0,-1-1 0,-6-4 0,1 1 0,1 2 0,-1 1 0,3 4 0,-1 2 0,1 5 0,-2 1-932,-3 2 0,-1 3 932,1 5 0,-1 3 0,-4-2 0,-2 2 0,2 4 0,-2 2-1262,-1-1 1,-1 1 1261,-5-15 0,0 1 0,-1-1 0,5 15 0,-2 0-781,-2-1 0,-1 0 781,-2-6 0,-1-2-438,-5 1 1,0-1 437,0-5 0,-1-2 0,-4 4 0,-1-1 0,-2-6 0,-1 1 524,-1 2 1,-2 0-525,-9 14 0,3-3 0,0-13 2305,5-7-2305,-9 2 1828,6-9-1828,-10 5 1207,11-9-1207,-3 1 435,6-8-435,0 2 0,-4-1 0,2 5 0,-2-2 0,3 1 0,5-7 0,1-1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20:14.3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4788 5399 24575,'7'2'0,"6"0"0,16-2 0,9-4 0,2-1 0,7-9 0,-7 8 0,-2-2 0,-16 8 0,-3 0 0,-14 0 0,-1 0 0</inkml:trace>
  <inkml:trace contextRef="#ctx0" brushRef="#br0" timeOffset="2809">6059 5093 24575,'-5'10'0,"0"8"0,7 13 0,-2 23 0,0-20 0,0 1 0,-2 7 0,-1 1 0,0 0 0,0-1-644,-2-3 0,-1-2 644,-1-5 0,0-3 314,0 18-314,-8-37 0,9-20 0,2-37 0,2 14 0,1-2-686,3 0 1,1-1 685,-1-6 0,0 1 0,3 2 0,1 1 0,4 3 0,1 1 235,1 2 0,2 2-235,13-13 0,-8 19 0,0 14 0,-5 12 0,-1 3 1406,0 2-1406,-3 6 469,0 0-469,-1 5 0,-3-1 0,-6 0 0,-3-4 0,-3 3 0,0-6 0,-6 4 0,-14-5 0,-1 1 0,-18-1 0,11-4 0,2 1 0,20 9 0,16 2 0,14 5 0,7 1 0,-3-2 0,0 1 0,8 3 0,0 1-232,-8-1 1,-3-1 231,13 15 0,-9 0 0,-2-5 0,-10-12 0,0-5 0,-4-27 0,-2 8 0,-2-12 0</inkml:trace>
  <inkml:trace contextRef="#ctx0" brushRef="#br0" timeOffset="3408">6441 5155 24575,'-3'2'0,"-1"24"0,16 19 0,-6-11 0,0 1 0,2 0 0,0 0-283,-2 3 1,-1-1 282,0 13 140,-7-9-140,4-33 0,-8-27 0,8-28 0,-6 14 0,-2-4 0,1-4 0,-1-2 0,-3-3 0,0 0 0,2 9 0,1 3 0,-2-8 425,21 39-425,10 34 0,-4-1 0,0 3 0,-1-4 0,0 2 0,4 4 0,-2 0-236,-5-9 1,1-3 235,19 11 0,-15-13 0,-1-14 0,-1-22 0,-7-16 0,1 1 0,0-4-933,-5-4 1,-2-2 932,5-9 0,2 0 7,-2 13 0,0 3 1,4-18-1,-2 34 0</inkml:trace>
  <inkml:trace contextRef="#ctx0" brushRef="#br0" timeOffset="3909">6857 4975 24575,'12'21'0,"-1"8"0,8 14 0,-10 3 0,-6-16 0,-2 0 0,-3-2 0,0 1 0,1 4 0,1 2 0,-2-1 0,-1 0 0,1-6 0,0 0 0,-3 25 0,0-24 0,2-41 0,3-32 0,2-2 0,1-6-1059,1 12 1,0-1 0,1-1 1058,-1 0 0,0 0 0,1 2 0,4-13 0,-1 6 0,-3 14 0,1 6 0,4 2 0,3 17 0,0 20 0,5 12 0,-9 2 0,1 2 0,2-1 0,0 2 0,0 8 0,-1 1-727,-1 0 0,1 0 727,-1 1 0,0 0 884,-1 0 1,-1-2-885,0-2 0,0-2 0,0-1 0,-1-2 0,-1 18 0,-2-13 0,-4-20 0,0-11 0</inkml:trace>
  <inkml:trace contextRef="#ctx0" brushRef="#br0" timeOffset="4135">6921 5385 8191,'0'-8'0,"24"2"4196,22-13-4196,-9 11 0,2-1 0,6-2 0,2-1 0,2 0 0,1 1 0,-2 2 0,-3 0 0,-15 3 0,-4 0 0,8 2 0</inkml:trace>
  <inkml:trace contextRef="#ctx0" brushRef="#br0" timeOffset="5568">8351 5190 8191,'-9'3'0,"8"-1"5063,46-19-5063,-12 9 0,4 1 0,-3-1 0,3-1 0,1 1 363,0 3 1,0 2 0,-1-1-364,10-1 0,-1 0 669,0 4 0,-3 1-669,-13-3 0,-3 1 5740,18 2-5740,-25 0 0,-12 0 0,-4 0 0</inkml:trace>
  <inkml:trace contextRef="#ctx0" brushRef="#br0" timeOffset="5827">8574 5300 8191,'-25'7'0,"23"-7"5063,18-6-5063,38-10 0,-17 1 0,2-1 0,4 1 0,0-1 0,6-4 0,0 0 821,-6 6 0,-1 0-821,-6 0 0,-2 2 0,19-4 0,-29 7 0,-10 6 0</inkml:trace>
  <inkml:trace contextRef="#ctx0" brushRef="#br0" timeOffset="6050">9028 4897 8191,'-7'-1'0,"-14"40"2415,10-10 1,0 3-2416,-4 2 0,-2 3 0,0 1 0,0 4 0,1 1 0,-2 1 102,-2 1 0,-2-1 0,1 0-102,2-2 0,0-2 0,2-3 0,-1 1 0,3-5 0,-6 2 0</inkml:trace>
  <inkml:trace contextRef="#ctx0" brushRef="#br0" timeOffset="7400">9890 5073 24575,'-3'11'0,"8"11"0,2-7 0,6 21 0,-5 0 0,-1 2 0,-3-3 0,-2 0 0,2 14 0,-3-1 0,-3-16 0,-1-2 0,-3 16 0,2-17 0,2-18 0,0-12 0,-5-32 0,4-18 0,0 14 0,1-4 0,1-11 0,2-1-1255,1 3 0,1-1 1255,4-3 0,3 2 0,2 9 0,3 5-93,0 11 1,4 5 92,23 2 0,-6 34 0,6 11 0,-9 16 0,-10-5 0,-3 3 0,-14-14 0,1-1 0,-10-7 0,-3 0 2484,-5-3-2484,-10-1 211,-11-3-211,-2-13 0,10 6 0,10-11 0</inkml:trace>
  <inkml:trace contextRef="#ctx0" brushRef="#br0" timeOffset="7709">10285 4980 24575,'9'25'0,"0"-4"0,-6-9 0,-1-2 0,1-16 0,2-27 0,2 3 0,2-3 0,4-7 0,3 0 0,4 4 0,3 4 0,0 8 0,1 4 0,11 3 0,-8 16 0,-19 11 0,-4-6 0,-4 4 0</inkml:trace>
  <inkml:trace contextRef="#ctx0" brushRef="#br0" timeOffset="8050">10582 4799 24575,'-7'4'0,"0"4"0,4 12 0,1 12 0,10 8 0,-2-10 0,11-6 0,-4-22 0,7-10 0,-4-5 0,6-11 0,-14 7 0,1 0 0,-14 4 0,-3 1 0,-5 1 0,-2-1 0,2 7 0,4 2 0,5 3 0</inkml:trace>
  <inkml:trace contextRef="#ctx0" brushRef="#br0" timeOffset="8237">10722 4784 8191,'12'-2'0,"15"-6"4991,0-6-4991,25-6 0,-17 4 0,3 2 0,-22 7 0,-8 4 0</inkml:trace>
  <inkml:trace contextRef="#ctx0" brushRef="#br0" timeOffset="8453">10863 4589 8191,'-10'10'0,"6"0"5035,-3 16-5035,12 24 0,-2-22 0,0 2 1411,2 11 0,1 0-1411,3 8 0,2-4 430,-2-27 1,-3-9-1,-2-7 1</inkml:trace>
  <inkml:trace contextRef="#ctx0" brushRef="#br0" timeOffset="8842">10954 4902 8191,'4'7'0,"4"0"5063,12-8-5063,12-10 0,8-8 0,-2-13 2818,-12 11-2818,-15-1 1719,-9 10-1719,-6 2 6784,-1 3-6784,-2 5 0,0 9 0,-6 17 0,5 12 0,-2 6 0,9 3 0,10-23 0,4-4 0,4-14 0,0-8 0,0-5 0,9-9 0,2-7 0,-7 8 0,-5 1 0</inkml:trace>
  <inkml:trace contextRef="#ctx0" brushRef="#br0" timeOffset="8950">11315 4836 24575,'4'8'0,"-1"5"0,-1 1 0,-2 9 0,0-4 0,2 1 0,-2-12 0,2-4 0</inkml:trace>
  <inkml:trace contextRef="#ctx0" brushRef="#br0" timeOffset="9084">11377 4624 8191,'-7'7'0,"4"0"0,2-2 0,3-1 0</inkml:trace>
  <inkml:trace contextRef="#ctx0" brushRef="#br0" timeOffset="9375">11486 4677 8191,'0'55'0,"0"-18"4801,0 5-4801,-5-6 2850,4 0-2850,-3-3 1751,11-39-1751,7-10 0,14-25 0,10 6 0,-7 9 6686,2 24-6686,-16 19 0,4 18 0,-3 12 0,-8-20 0,0 0 0,4 15 0,-4-13 0,-8-21 0</inkml:trace>
  <inkml:trace contextRef="#ctx0" brushRef="#br0" timeOffset="10992">10712 5787 24575,'-8'8'0,"-4"8"0,5 9 0,-6 20 0,1 0 0,-1 5 0,6-4 0,0 1-1174,-1-3 1,0 2-1,2-2 1174,4 7 0,4-3 0,4-4 0,3-3 409,2-4 1,5-4-410,5-5 0,5-4 0,5-3 0,4-4 0,10-4 0,3-4 0,5-2 0,2-4-924,-13-3 1,1-3-1,0 1 924,-2 0 0,0-1 0,0 1 0,-2 0 0,-1 0 0,-1-1-520,10-2 0,-3 0 520,-11 4 0,-4 1 2122,6-5-2122,-16 1 0,-14-1 0,-1 0 0,-4 1 0</inkml:trace>
  <inkml:trace contextRef="#ctx0" brushRef="#br0" timeOffset="11261">11441 6461 8191,'12'3'0,"10"7"5063,24-3-5063,-18-3 0,-1 1 0,21 7 0,-4 6 0,-17 4 2818,-7 1-2818,-9 3 1719,-7-4-1719,-6 3 6784,-6 5-6784,-7-8 0,5-5 0,-1-7 0</inkml:trace>
  <inkml:trace contextRef="#ctx0" brushRef="#br0" timeOffset="12992">12488 6467 8191,'-9'-3'0,"0"1"5063,-3 16-5063,-1 4 2818,4 20-2818,2 2 0,12 14 0,4-6 1443,14 1-1443,4-21 0,20-10 0,2-19 0,-19-5 0,1-3 3323,-4-5 1,-2-3-3324,3-1 0,-1-1 0,-8-3 0,-2 0-203,3-3 0,-1 0 203,4-13 0,-10 0 0,-9 14 405,-12 7-405,0 6 0,-2 4 0,-9 33 0,7 10 0,1-3 0,2 2 0,8-6 0,1-1 0,0 25 414,12-24-414,1-13 0,13-24 0,2-11 0,11-21 0,-18 18 0,-2-1 0</inkml:trace>
  <inkml:trace contextRef="#ctx0" brushRef="#br0" timeOffset="13251">13100 6078 8191,'-14'-2'0,"8"9"5063,7 21-5063,3 20 0,1-15 0,-1 3 0,-5 8 0,-2 2 0,5 0 0,0 1 759,-5 0 0,1-1-759,3-3 0,2-3 1889,2 15-1889,4-20 1556,0-20 0,-4-11 0,-1-4 0</inkml:trace>
  <inkml:trace contextRef="#ctx0" brushRef="#br0" timeOffset="13485">13253 6107 8191,'-9'4'0,"7"13"5063,-1 22-5063,5-9 0,0 4 0,-2 13 0,0 4 0,0-1 0,0 1 0,-1 3 0,2-2 915,1-8 1,0-3-916,1-6 0,-1-2 0,4 7 0,-2-18 0,-4-14 0</inkml:trace>
  <inkml:trace contextRef="#ctx0" brushRef="#br0" timeOffset="14284">14306 6043 8191,'-18'-31'0,"6"14"5063,-13 6-5063,12 19 0,-2 29 0,6-10 0,0 3 0,-3 16 0,1 6 0,5-2 0,2 4 0,1-3 0,0-12 0,1-2 0,1 0 0,3 8 0,1 2 0,2-9 2818,7 9-2818,5-19 0,-10-19 0,0-4 0</inkml:trace>
  <inkml:trace contextRef="#ctx0" brushRef="#br0" timeOffset="14468">14149 6561 8191,'0'-9'0,"12"-3"5063,15 2-5063,19-2 0,9 6 0,0-2 0,-23 7 0,-11-4 0</inkml:trace>
  <inkml:trace contextRef="#ctx0" brushRef="#br0" timeOffset="14701">14465 6475 24575,'-7'4'0,"1"12"0,10 18 0,5 8 0,2 5 0,2-19 0,-1-13 0,19-29 0,-18 10 0,12-14 0</inkml:trace>
  <inkml:trace contextRef="#ctx0" brushRef="#br0" timeOffset="15583">14685 6398 8191,'-15'30'0,"2"6"4953,13-1-4953,2 7 2832,8-2-2832,3-13 1732,-2-20-1732,5-7 6743,7-16-6743,1-9 124,1 1-124,-1-5 0,-11 11 0,3 5 0,-10 10 0,-2 11 0,-2 6 0,-5 9 0,5-4 0,-6 5 0,4-7 0,4-12 0,1-2 0,7-22 0,1-3 0,9-12 0,-7 8 0,0 11 0,-7 12 0,-4 12 0,1 0 0,-3 0 0,2 0 0,-3 0 0,3 4 0,-3-3 0,1 2 0,0-3 0,1-12 0,5-2 0,8-21 0,11-9 0,-10 13 0,1-1 0,2 0 0,-1 1 0,7-5 0,-8 15 0,-14 17 0,-4 7 0,0 15 0,3 0 0,-2 4 0,5-7 0,-5-10 0,6-4 0,-6-5 0,2-3 0</inkml:trace>
  <inkml:trace contextRef="#ctx0" brushRef="#br0" timeOffset="15867">15295 6347 24575,'-9'4'0,"0"5"0,2 11 0,0 5 0,3 7 0,5-7 0,5-4 0,4-11 0,2-3 0,8-4 0,-1-3 0,11-8 0,-11-2 0,-3 2 0,-8 3 0</inkml:trace>
  <inkml:trace contextRef="#ctx0" brushRef="#br0" timeOffset="16050">15451 6275 8191,'4'4'0,"3"0"5027,30-19-5027,5-4 0,-8 4 0,1-2 0,-7 1 0,-3 0 0,14-7 0,-22 10 0</inkml:trace>
  <inkml:trace contextRef="#ctx0" brushRef="#br0" timeOffset="16278">15666 6046 8191,'-13'5'0,"7"6"4656,2 26-4656,8-10 0,0 3 0,-3 14 0,-1 3 0,3 3 0,-1 0 758,-2 4 1,0-2-759,2-11 0,0-2 967,0-7 0,0-4-967,7-4 0,-6-16 0,1-6 0</inkml:trace>
  <inkml:trace contextRef="#ctx0" brushRef="#br0" timeOffset="16420">15843 6406 8191,'-13'30'0,"2"-5"5063,9-12-5063,2-3 0,0-2 0,2-4 0</inkml:trace>
  <inkml:trace contextRef="#ctx0" brushRef="#br0" timeOffset="16567">15903 6232 8191,'-14'5'0,"3"2"1265,9 0 1,0-2 0,4-1 0</inkml:trace>
  <inkml:trace contextRef="#ctx0" brushRef="#br0" timeOffset="17184">16026 6345 8191,'-10'7'0,"4"12"5063,5-4-5063,5 8 2818,3 7-2818,1-15 1719,0 0-1719,1-15 6784,7-11-6784,7-13 0,-1-5 0,-4-5 0,-13 9 0,-10-6 0,-2 16 0,-5 0 0,2 13 0,3 6 0,25-7 0,17 1 0,-8-4 0,2 0 0,19 4 0,-15 6 0,-14 22 0,-15 8 0,0 12 0,-4-6 0,0-1 0,0-14 0,0-5 0,2-15 0,3-10 0,8-28 0,2 9 0,3-2 0,0-5 0,3 1 0,5 3 0,0 5 0,11-2 0,-9 24 0,-10 31 0,-1 18 0,-8-12 0,-2 2 0,2-3 0,-2-1 0,-1 17 0,-1-24 0,-5-24 0</inkml:trace>
  <inkml:trace contextRef="#ctx0" brushRef="#br0" timeOffset="52025">5058 9155 24575,'6'0'0,"7"0"0,17-3 0,1 2 0,1-6 0,-6 3 0,4-4 0,-19 5 0,3-1 0</inkml:trace>
  <inkml:trace contextRef="#ctx0" brushRef="#br0" timeOffset="76607">6468 9175 24575,'-48'10'0,"6"-2"0,29 0 0,0-1 0,4 2 0,2 0 0,5 0 0,17 8 0,-2-5 0,10 6 0,-10-4 0,-2-1 0,-5 4 0,-8 7 0,-2-5 0,-15 7 0,10-11 0,-10-4 0,13-7 0,-2-4 0</inkml:trace>
  <inkml:trace contextRef="#ctx0" brushRef="#br0" timeOffset="77068">6779 9198 24575,'-9'-5'0,"-4"-2"0,3 4 0,-6 0 0,6 8 0,-2 12 0,0 19 0,7-7 0,-1 5 0,11-25 0,5-5 0,0-6 0,9-10 0,-1-3 0,-2-6 0,0 1 0,-5 25 0,-2-2 0,4 21 0,-2-10 0,0-5 0,12-7 0,-5-14 0,-1 6 0,-7-5 0</inkml:trace>
  <inkml:trace contextRef="#ctx0" brushRef="#br0" timeOffset="77566">7007 9168 8191,'-6'7'0,"14"8"5063,-5-3-5063,14 8 2818,-10 4-2818,0-6 1719,-6 2-1719,5-11 6784,0-13-6784,7-12 0,-3-9 0,5-7 0,-6 12 0,3 9 0,-5 14 0,-2 10 0,-1 0 0,-3 11 0,4-5 0,-4 4 0,5-15 0,0-9 0,8-23 0,5-10 0,0-6 0,2 11 0,-6 21 0,-3 19 0,-6 14 0,1 7 0,-4-10 0,8-7 0,-7-11 0,4-4 0</inkml:trace>
  <inkml:trace contextRef="#ctx0" brushRef="#br0" timeOffset="78037">7489 9093 8191,'-7'9'0,"2"0"5063,5 0-5063,3 3 2818,8 15-2818,-2 6 0,-2-4 0,0 2 0,-3 0 0,-3 1 859,0 12 1,-2 2-860,1-3 0,-1 0 0,-2 3 0,0 0 3142,1-10 1,0-3-3143,-1 14 0,-2-28 0,-5-27 0,3-40 0,3 8 0,0-5 0,1 8 0,1-3 0,2 1-723,2-3 1,2 1 0,0 1 722,3-9 0,1 5 222,2 13 0,2 5-222,10 5 0,-7 24 0,4 10 0,-4 11 0,3-2 2222,-7 8-2222,-5-11 0,-5 4 0,-3-9 0,-9-1 0,0-7 0,-7-4 0,-2-13 0,1-22 0,6 16 0,4-10 0</inkml:trace>
  <inkml:trace contextRef="#ctx0" brushRef="#br0" timeOffset="78268">7741 8763 24575,'-5'7'0,"3"3"0,7 23 0,-1 9 0,-1-9 0,-2 2 0,-1 0 0,0 0 0,3 0 0,-1-1 0,-1 21 0,8-20 0,-8-20 0,3-11 0</inkml:trace>
  <inkml:trace contextRef="#ctx0" brushRef="#br0" timeOffset="78599">7820 9130 8191,'-5'13'0,"6"0"5063,12-12-5063,15-6 0,12-13 0,3-6 0,-8-2 2818,-13 3-2818,-13 7 1719,-11 3-1719,-9 11 6784,0 6-6784,-2 27 0,3 5 0,8 10 0,3-14 0,12-11 0,8-8 0,11-12 0,1-5 0,8-15 0,-23 9 0,-1-2 0</inkml:trace>
  <inkml:trace contextRef="#ctx0" brushRef="#br0" timeOffset="79861">9251 9016 8191,'-9'7'0,"0"-1"5063,8-6-5063,6-6 2818,4-6-2818,2-5 1719,-8 3-1719,-8 3 6784,-5 9-6784,-7 2 0,3 11 0,-6 4 0,0 12 0,-2 8 0,-2 14 0,18-21 0,1-1 0,-4 28 0,14-15 0,11-17 0,7-23 0,17-20 0,-8-8 0,-3-2 0,-14 4 0,-14 20 0,1 4 0,-4 11 0,0 0 0,2 0 0,-2 10 0,2 9 0,-2 0 0,-1 4 0,0 2 0,-1 3 0,-1 14 0,-1 3-1078,-1 0 1,2 0 1077,0-3 0,3-1-281,2-7 0,3-3 281,4 7 0,6-23 0,-4-12 0,-1-9 0,-1-1 2088,2-6-2088,4-20 0,2-13 0,-6 5 0,-2-4 314,-1 1 1,-2-1-315,-2-3 0,-3 2 0,-4 5 0,-4 2 0,-15-19 0,7 24 0,1 8 0</inkml:trace>
  <inkml:trace contextRef="#ctx0" brushRef="#br0" timeOffset="80244">9481 9105 24575,'-7'14'0,"4"4"0,8 21 0,3-6 0,0-1 0,3-16 0,18-23 0,1-14 0,11-15 0,-14 1 0,-11 11 0,-14 17 0,-1 25 0,-2 16 0,7-1 0,14-7 0,2-21 0,-4-2 0,-4-7 0</inkml:trace>
  <inkml:trace contextRef="#ctx0" brushRef="#br0" timeOffset="80549">9886 9094 8191,'-24'-3'0,"6"0"5063,-2 17-5063,9-3 2818,7 13-2818,3-11 1719,12-15-1719,4-7 6784,4-12-6784,0 6 0,-8 9 0,5 18 0,-7 7 0,12 19 0,-10-19 0,8-6 0,-14-15 0,0-6 0</inkml:trace>
  <inkml:trace contextRef="#ctx0" brushRef="#br0" timeOffset="80799">10031 8704 24575,'4'13'0,"1"10"0,3-1 0,1 16 0,0 9 0,-4-17 0,0 1 0,0 4 0,1 0 0,-1 0 0,0 0 0,0-7 0,0-1 0,3 11 0,-4-22 0,-2-8 0</inkml:trace>
  <inkml:trace contextRef="#ctx0" brushRef="#br0" timeOffset="80951">10225 8937 8191,'-2'13'0,"2"0"5063,-2 6-5063,5 3 2818,1 3-2818,0-1 0,-1-15 0,-3-1 0</inkml:trace>
  <inkml:trace contextRef="#ctx0" brushRef="#br0" timeOffset="81084">10260 8794 8191,'-9'-3'0,"4"1"0,1 2 0</inkml:trace>
  <inkml:trace contextRef="#ctx0" brushRef="#br0" timeOffset="81274">10319 8859 8191,'12'-1'0,"3"-5"4741,30-13-4741,3 0 0,-6-2 0,-13 10 0,-21 6 0</inkml:trace>
  <inkml:trace contextRef="#ctx0" brushRef="#br0" timeOffset="81474">10475 8619 8191,'-17'8'0,"7"23"5063,3 21-5063,8-8 0,3 4 0,0 5 0,-1 2 289,-1-17 0,0 0 0,1 0-289,2 13 0,0-2 392,-3-12 0,1-4 0,2 4 0,-1-23 0</inkml:trace>
  <inkml:trace contextRef="#ctx0" brushRef="#br0" timeOffset="81841">10609 9048 8191,'-10'33'0,"2"-2"5063,6-8-5063,4-8 2818,10-2-2818,2-12 1719,8-21-1719,-4-1 6784,6-10-6784,-10 10 0,2 10 0,-8 35 0,1 4 0,-4 1 0,-1 3 0,2-5 0,-2 0 0,-2 28 0,-2-25 0,-2 0 0,-4-3 0,-2 1 0,1 5 0,-2 2-872,-6 3 1,-2 0 871,0 2 0,-1-1 0,-6 1 0,-2-1 0,1-4 0,-1-3 0,2-6 0,-3-5 0,-5-5 0,1-4 0,2 0 0,-5-12 0</inkml:trace>
  <inkml:trace contextRef="#ctx0" brushRef="#br0" timeOffset="133115">7823 10787 24575,'-10'-12'0,"-1"3"0,4 5 0,-3 9 0,-7 18 0,2 1 0,1 5 0,-3 12 0,0 3-957,4-9 0,-1 1 0,1 1 957,2 1 0,0 1 0,2-2 0,-4 11 0,3-3-220,6-6 1,4-3 219,8 7 0,24-11 0,-6-22 0,4-3 0,11 0 0,3-4-1088,9-2 0,2-2 1088,-1-2 0,0-1 0,-4-2 0,-2 1 865,-4 1 0,-4 1-865,6-4 0,-10 7 0,-32-2 0</inkml:trace>
  <inkml:trace contextRef="#ctx0" brushRef="#br0" timeOffset="133382">8214 11322 8191,'1'1'0,"6"3"5063,6 7-5063,11-1 2818,-5-2-2818,4 1 1719,-9-3-1719,-2 2 6784,-9-2-6784,-3 1 0,-14 9 0,-22 10 0,16-7 0,-2 1 0,-5 4 0,1 0 0,4 2 0,3-1 0,-3 3 0,10-7 0</inkml:trace>
  <inkml:trace contextRef="#ctx0" brushRef="#br0" timeOffset="134365">8454 11500 24575,'9'9'0,"-2"3"0,5 8 0,-3 25 0,-2-15 0,-1 3-1290,1 12 0,-2 2 1290,-2-1 0,0 1 0,0 5 0,-1 0 0,-4-8 0,-1-2 0,3-2 0,-1-3 613,-6 6-613,7-25 0,-2-43 0,7-26 0,-2 4 0,1-4-1158,-1 13 1,1-1 0,1 0 1157,0-6 0,1-1 0,0 0 0,2 4 0,0 1 0,0 2 171,5-13 1,3 4-172,1 12 0,2 5 0,2-1 0,1 23 0,-12 16 0,2 13 3551,-1 5-3551,-3 7 1545,-5 0-1545,-5-7 0,-1-5 0,-4-8 0,-4-4 0,1-3 0,-6-8 0,-2-15 0,7 9 0,-2-8 0</inkml:trace>
  <inkml:trace contextRef="#ctx0" brushRef="#br0" timeOffset="134883">8776 11510 8191,'7'13'0,"0"-3"5063,-2 2-5063,-1-3 2818,1 0-2818,2-12 1719,5-15-1719,13-18 0,5-7 0,6 9 6784,-2 9-6784,-2 12 0,-10 5 0,-3 3 0,-14 18 0,-1-4 0,-4 22 0,3-6 0,3 0 0,7-4 0,8-15 0,4-6 0,14-17 0,-9 0 0,-3-2 0,-15-1 0,-11 11 0,-12-11 0,2 6 0,-11-4 0,9 9 0,2 4 0,5 5 0</inkml:trace>
  <inkml:trace contextRef="#ctx0" brushRef="#br0" timeOffset="135041">9201 11333 8191,'9'-4'0,"4"0"5063,13-9-5063,8 0 2818,6-4-2818,-12 3 0,-13 6 0,-11 4 0</inkml:trace>
  <inkml:trace contextRef="#ctx0" brushRef="#br0" timeOffset="135274">9322 11128 8191,'-2'23'0,"0"5"2044,4 0 0,1 4-2044,-2 2 0,-1 2 0,0 9 0,-1 1 1463,1 1 1,-1-1-1464,-2-3 0,1-1 0,5-10 0,1-3 0,0 6 0,3-20 0,-5-11 0</inkml:trace>
  <inkml:trace contextRef="#ctx0" brushRef="#br0" timeOffset="135607">9412 11578 8191,'-1'5'0,"12"-5"5063,10-8-5063,11-4 2818,-3-8-2818,-7 3 1719,-8-3-1719,-12 8 6784,-5 4-6784,-13 17 0,3 7 0,-8 19 0,15-1 0,1-2 0,17-14 0,0-10 0,12-9 0,8-8 0,4-9 0,-12 7 0,-7-2 0</inkml:trace>
  <inkml:trace contextRef="#ctx0" brushRef="#br0" timeOffset="135732">9723 11508 8191,'18'-15'0,"-3"18"5063,-14 12-5063,2 24 2818,-3-6-2818,1-1 429,4-12 1,-4-11 0,1-5 0</inkml:trace>
  <inkml:trace contextRef="#ctx0" brushRef="#br0" timeOffset="136060">9808 11329 8191,'-1'13'0,"10"6"5063,6-1-5063,12 2 2818,-7 0-2818,2 3 1719,-12 2-1719,-2 7 6784,-4-7-6784,1-16 0,9-20 0,18-25 0,3 1 0,-10 19 0,-1 4 0,2 4 0,1 17 0,-17 4 0,3 11 0,2-11 0,1 2 0,-6-12 0,-2-3 0</inkml:trace>
  <inkml:trace contextRef="#ctx0" brushRef="#br0" timeOffset="137059">11311 11162 8191,'-5'5'0,"3"9"4977,-1 18-4977,3 21 0,-2-16 0,-1 3 0,0 2 0,-1 2 898,-1 3 0,-1-3-898,1-14 0,1-3 1865,0 5-1865,9-40 6307,14-40-6307,-6 14 0,1-4 0,-3 4 0,1-2 0,0 0-589,8-14 0,0 4 589,-6 10 0,1 6 1259,12 2-1259,-14 41 0,-3 26 0,0 9 0,-7-18 0,-1 1 0,0 2 0,1-3 0,1 4 1358,4-20-1358,11-45 0,5-17 0,-9 20 0,0 1 0,12-16 0,-8 23 0,-4 25 0,-15 30 0,-1 6 0,-2-11 0,0 0 0,-5 18 0,9-11 0,-1-15 0,14-29 0,-8 4 0,5-7 0</inkml:trace>
  <inkml:trace contextRef="#ctx0" brushRef="#br0" timeOffset="137332">11825 11308 8191,'-3'14'0,"1"9"5063,5-2-5063,3 5 2818,3-6-2818,1-10 1719,-1-5-1719,0-7 6784,-2-7-6784,0-5 0,0-9 0,-3-9 0,-5-8 0,-8-7 0,-2 17 0,-2 8 0,4 20 0,4 3 0,1 1 0</inkml:trace>
  <inkml:trace contextRef="#ctx0" brushRef="#br0" timeOffset="137782">12063 11221 8191,'5'12'0,"4"8"5063,10 20-5063,-5 1 0,5 7 2818,-16-16-2818,5-24 1719,-1-23-1719,18-20 0,-9 12 0,3 1 3392,6 1 0,2 1-3392,-2 4 0,0 2 0,21-5 0,-17 8 0,-18 3 0,-16 5 0,-8 13 0,4 7 0,6 22 0,12 1 0,20 4 0,12-10 0,-8-21 0,4-5 0,2-4 0,0-4 0,5-5 0,-3-1 0,8-2 0,-15-1 0</inkml:trace>
  <inkml:trace contextRef="#ctx0" brushRef="#br0" timeOffset="138658">13972 11034 8191,'-3'-9'0,"-3"2"5063,1 0-5063,-4 5 2818,-4 5-2818,-9 11 0,-6 10 0,-6 14 859,16-13 1,2 0-860,3 6 6784,7 1-6784,26-24 0,12 4 0,8-2 0,-7 4 0,-7-1 0,-18 8 0,-13 4 0,-9 10 0,-9 0 0,-3-4 0,7-12 0,2-16 0,12-5 0,0-5 0</inkml:trace>
  <inkml:trace contextRef="#ctx0" brushRef="#br0" timeOffset="138824">13991 11150 24575,'36'-7'0,"6"-7"0,-9 1 0,2-1 0,-6-1 0,-2 0 0,18-10 0,-23 10 0,-17 8 0</inkml:trace>
  <inkml:trace contextRef="#ctx0" brushRef="#br0" timeOffset="139015">14204 10756 8191,'-15'14'0,"6"1"4934,8 21-4934,7 13 0,2-9 0,1 3 0,-3-1 0,0 2 775,0 5 1,0 0-776,-1-9 0,-1-2 474,0 17 1,1-26 0,-2-21 0</inkml:trace>
  <inkml:trace contextRef="#ctx0" brushRef="#br0" timeOffset="139357">14493 11107 8191,'-26'-4'0,"10"4"5063,3 9-5063,5 11 2818,1 5-2818,4-5 1719,8-7-1719,8-17 6784,-4-3-6784,8-5 0,-8 7 0,4 2 0,-5 11 0,1 4 0,0 5 0,1-8 0,4-1 0,-1-13 0,-3 3 0,-2-3 0</inkml:trace>
  <inkml:trace contextRef="#ctx0" brushRef="#br0" timeOffset="139715">14678 10694 8191,'-9'7'0,"4"4"5063,14 16-5063,0 26 0,1-15 0,0 2 539,-3 9 0,-1 2-539,2 2 0,1 0 0,0-2 0,-1-2 812,-3-12 1,1-3-813,9 14 5876,-8-37-5876,4-22 0,5-13 0,11-7 2216,4 11-2216,-7 10 526,-9 18-526,-11 3 0,-6 6 0,-1-3 0,-5 2 0,0-6 0,-2 3 0,1-8 0,0-6 0,4 0 0,1-3 0</inkml:trace>
  <inkml:trace contextRef="#ctx0" brushRef="#br0" timeOffset="140124">15002 10725 24575,'11'38'0,"4"9"0,-9-14 0,0 2 0,1 0 0,1 1 0,-2 9 0,-1 0 0,3-6 0,0 0 0,-1 0 0,3-2-325,1-7 1,2-2 324,7 8 160,8-18-160,-3-17 0,4-12 0,4-12 0,-13 1 0,3-5 489,-21 18-489,0 5 0,-10 19 0,5 1 0,4 4 0,4-10 0,14-5 0,5-16 0,15-4 0,-7-12 0,-8 12 0,-14 5 0</inkml:trace>
  <inkml:trace contextRef="#ctx0" brushRef="#br0" timeOffset="141724">15267 11226 8191,'6'-6'0,"-5"1"5063,13-5-5063,-6-3 2818,-3 3-2818,3-6 1719,-5 6-1719,-1-2 6784,-4 3-6784,-2 4 0,-6 15 0,1 1 0,-1 13 0,3-1 0,4 9 0,-1 8 0,4-6 0,4-8 0,5-17 0,-3-5 0,1-4 0</inkml:trace>
  <inkml:trace contextRef="#ctx0" brushRef="#br0" timeOffset="148465">7937 13413 8295,'5'7'0,"3"-1"5074,22 0-5074,10-4 0,-10-1 0,1-2 0,1-1 0,-1 0 0,1-1 0,-2 0 0,16-2 2803,-14 1-2803,-12 4 426,-7 0 0,-8 0 0,-1 0 1</inkml:trace>
  <inkml:trace contextRef="#ctx0" brushRef="#br0" timeOffset="148782">8260 13325 24575,'21'7'0,"-4"-1"0,13 5 0,-5 0 0,10 11 0,-5 4 0,-7-1 0,-10 1 0,-11-3 0,-7-4 0,-1 5 0,-8-10 0,-8 2 0,11-9 0,-3 0 0</inkml:trace>
  <inkml:trace contextRef="#ctx0" brushRef="#br0" timeOffset="150257">8994 13283 24575,'0'13'0,"8"27"0,-3-14 0,0 4 0,1 14 0,-1 4 0,-2 1 0,-1 1-2127,-1 3 1,-2 0 2126,-1-5 0,-1-3 654,2-10 1,-2-7-655,-2-6 0,7-45 0,1-9 0,0-4-672,3-6 0,-1-3 672,1-7 0,0-2 0,0 3 0,0 2 0,1 6 0,1 2 0,1 7 0,2 4 0,12-12 1999,0 22-1999,-3 10 0,-3 12 0,-4 1 2289,1 7-2289,-9-2 0,0 5 0,-7-1 0,-2 2 0,-9 6 0,-17 8 0,-1-6 0,-12 1 0,11-11 0,7-8 0,7 3 0,13-2 0,15 11 0,13 7 0,9 4 0,-11-8 0,1 0 0,11 9 0,5 9 0,-20-14 0,1 3 0,-10-9 0,-3-8 0,-4-1 0</inkml:trace>
  <inkml:trace contextRef="#ctx0" brushRef="#br0" timeOffset="150790">9341 13406 8191,'5'3'0,"6"9"4940,-1 20-4940,4 21 0,-8-22 0,-2 1 1416,-1 6 1,-1 0-1417,-2-2 0,0-2 0,2 14 1734,1-22-1734,3-34 0,-3-27 0,1-20 0,-6 18 0,-1-2 0,0 0 0,0 0 3369,-3-1 0,1 3-3369,-1-7 139,6 23-139,9 33 0,11 26 0,3 4 0,-6-15 0,1 1 0,11 19 0,-9-21 0,0-1-467,9 18 467,-10-21 0,0-1 0,5 5 0,2-11 0,-14-18 0,5-29 0,-11 7 0,-2-5-2014,4-13 1,0-5 2013,-4 11 0,0-2 0,0 0 0,2-16 0,0 1-232,-3 3 0,0 4 232,4-5 0,-6 24 0,1 24 0</inkml:trace>
  <inkml:trace contextRef="#ctx0" brushRef="#br0" timeOffset="151248">9911 13392 8191,'-9'-9'0,"0"2"5063,0 4-5063,-1 9 2818,-4 19-2818,2 22 0,4-20 0,2 2 0,4 2 0,2-1 0,2 10 1719,11-14-1719,-2-20 6784,8-15-6784,-4-16 0,0 1 0,-6-13 0,-7 19 0,2 4 0,0 14 0,7 18 0,6 10 0,1-5 0,10-2 0,-16-15 0,2-2 0</inkml:trace>
  <inkml:trace contextRef="#ctx0" brushRef="#br0" timeOffset="151724">10172 13467 8191,'-6'-5'0,"-8"13"5063,0 7-5063,-5 13 2818,6 4-2818,5-10 1719,9-5-1719,7-10 6784,6-4-6784,3-1 0,0 1 0,-4 1 0,-4 4 0,-5 11 0,-7-4 0,-1 15 0,-3-15 0,0 4 0,-1-28 0,5 10 0,0-15 0</inkml:trace>
  <inkml:trace contextRef="#ctx0" brushRef="#br0" timeOffset="152007">10257 13570 24575,'32'0'0,"2"-9"0,7-20 0,-2-4 0,-5-4 0,-16 13 0,-15 5 0,-8 14 0,-4 3 0,1 17 0,-6 11 0,5 14 0,3 6 0,7-5 0,11-12 0,14-14 0,8-22 0,-8 4 0,-5-10 0</inkml:trace>
  <inkml:trace contextRef="#ctx0" brushRef="#br0" timeOffset="152283">10749 13351 8191,'-25'17'0,"5"4"5063,10-10-5063,9 3 2818,-2-2-2818,9-3 1719,5-4-1719,-1-1 6784,6-4-6784,-8 4 0,2 1 0,-8 8 0,-2 0 0,-8 11 0,-9 8 0,2-5 0,-4 3 0,13-21 0,1-1 0</inkml:trace>
  <inkml:trace contextRef="#ctx0" brushRef="#br0" timeOffset="188598">11912 13576 24575,'-5'17'0,"7"-4"0,10-5 0,12-9 0,3-13 0,2-3 0,-4-6 0,-13 3 0,-7 3 0,-8 0 0,-5 2 0,-4 4 0,-5 5 0,-1 9 0,4 5 0,-3 20 0,9 6 0,5 19 0,16-9 0,16 0 0,15-29-948,11-13 948,-22-14 0,-3-2 0,5 0 0,-6-6 0</inkml:trace>
  <inkml:trace contextRef="#ctx0" brushRef="#br0" timeOffset="188831">12300 13535 8191,'-5'10'0,"6"8"5063,4 7-5063,9 13 2818,0-11-2818,1 4 1719,-1-24-1719,7-8 0,2-20 0,-2 2 0,0-2 0,10-24 0,-14 18 0,-3-1 6784,-1-18-6784,-8 6 0,-5 15 0,0 11 0</inkml:trace>
  <inkml:trace contextRef="#ctx0" brushRef="#br0" timeOffset="189140">12566 13535 8191,'7'2'0,"-1"-1"5063,19-20-5063,0-4 0,-6 2 0,1-1 2818,8-15-2818,-8 3 1719,-17 14-1719,-8 13 6784,-3 11-6784,-3 14 0,6 14 0,-2 15 0,12 8 0,1-14 0,14-4 0,3-32 0,8-6 0,-13-4 0,-4-2 0</inkml:trace>
  <inkml:trace contextRef="#ctx0" brushRef="#br0" timeOffset="189651">12979 13386 8191,'-7'26'0,"3"10"4772,1 4-4772,7 9 0,1-3 2854,4-20-2854,-1-11 1754,5-18-1754,5-15 0,11-14 0,-12 10 0,1-1 0,4 2 0,0 1 0,15-13 6675,-9 21-6675,-12 9 329,-10 14-329,-5 2 0,1 1 0,-2 2 0,8-8 0,-2-2 0,13-14 0,4-9 0,8-14 0,1 4 0,-5 3 0,-12 19 0,-7 10 0,-1 25 0,-2 17 0,3-14 0,0 3 0,-2 9 0,0 2-1242,4 2 1,-3 1 1241,-4 3 0,-5 0 0,-2 1 0,-3-1 0,-4-3 0,-3-1 0,-4-4 0,-3-3-256,4-8 0,-3-4 256,-1-6 0,-2-7 0,-19-6 0,16-5 0,5-14 0</inkml:trace>
  <inkml:trace contextRef="#ctx0" brushRef="#br0" timeOffset="190539">13519 13449 8253,'-6'5'0,"11"18"5069,0-2-5069,13 24 0,-1-11 0,3 1 2809,11-18-2809,-1-14 1711,5-15-1711,0-21 6733,-15 9-6733,2-8 0,-16 22 0,-4 3 0</inkml:trace>
  <inkml:trace contextRef="#ctx0" brushRef="#br0" timeOffset="191082">13729 13554 24575,'9'-9'0,"0"0"0,0 6 0,-2 3 0,-1 7 0,2 6 0,-3-3 0,5 2 0,-3-5 0,5-5 0,2-5 0,9-8 0,1-13 0,10-4 0,-18 7 0,1 5 0</inkml:trace>
  <inkml:trace contextRef="#ctx0" brushRef="#br0" timeOffset="192106">14125 13053 8191,'-3'12'0,"5"8"5063,3 19-5063,0 16 0,-3-19 0,0 4 701,-2 5 0,0 1-701,2-2 0,1-2 767,-3 2 0,1-5-767,6 6 5991,1-22-5991,3-34 0,7-19 0,3-10 0,7-2 1790,-4 12-1790,-1 16 604,-15 17-604,-4 17 0,0 12 0,0-5 0,3 3 0,0-18 0,11-8 0,6-15 0,23-15 0,-22 6 0,-1-2 0,2 1 0,-1 0 0,14-18 0,-20 16 0,-16 9 0,-12 9 0,-5 6 0,3 8 0,7 4 0,5 11 0,1-9 0,10 3 0,6-17 0,14-8 0,8-11 0,-13 3 0,1-1 0,-4 1 0,1 0 0,-1 0 0,0 1 0,4 4 0,-13 18 0,-7 13 0,-3 18 0,4 1 0,-1 0 0,0-8 0,0-16 0,-1-13 0,11-20 0,1-8 0,4-10 0,2 4 0,-12 14 0,7 9 0,-10 9 0,2 1 0,1-4 0,0-4 0,1-2 0,-2 0 0,-15 4 0,4 6 0,-10 6 0,7 6 0,5 3 0,5 6 0,10-4 0,13-4 0,9-12 0,7-8 0,-21 0 0,-5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24:27.3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15982 9678 8534,'10'2'0,"-2"-2"5095,8-3-5095,4-6 2768,12-4-2768,14-5 0,-13 8 0,3-1 0,2-2 0,2-1 0,11-3 0,2-2-200,-17 6 0,0-1 0,0-1 200,2-2 0,1-1 0,0-1 0,-1 1 0,1 0 0,-2-1 1121,-2-1 1,-1 0 0,0 0-1122,14-7 0,-2 0-446,-8 2 0,-2 1 446,-3 2 0,-2 1-253,-10 1 0,-1 0 253,2-2 0,0-1 0,-5 1 0,1-1 0,5-5 0,1-1 0,1-7 0,0 0 0,3-1 0,0-1 0,2-8 0,-1-1 0,0 3 0,0 0 0,-7 12 0,0 0 0,-1 0 300,7-15 1,-1 1-301,-6 14 0,1 0 0,-1 0 0,6-14 0,-1-1 0,-9 15 0,1-2 0,0 1-196,2-3 1,0 0-1,-1-1 196,-2-1 0,-1 0 0,1-1 0,1-2 0,0 0 0,0 0 0,-1 1 0,-1 0 0,0-1 0,0 1 0,0 0 0,0-1 0,1-2 0,-1 0 0,0 1 0,-2 3 0,0 0 0,1 1 0,0-2 0,1 0 0,0 0 0,-2 4 0,0 1 0,-1 0-264,2-3 1,-2 1 0,2-1 263,0 2 0,1 0 0,-1 0 0,-1-1 0,-1-1 0,2 0 0,2 2 0,1 0 0,0 1 0,-1-1 0,-1 0 0,0 1 0,1 1 0,1 0 0,-1 1 0,9-14 0,0 1 0,-3 6 0,0 2-72,-2 5 0,0 2 72,-3 5 0,-1 1 1835,9-10-1835,-7 11 2727,1 8-2727,-7 5 2217,17 1-2217,4-1 0,19 2-664,-20 4 0,2-1 664,3-2 0,2 0 0,8 2 0,2-1 0,2-4 0,2 0-1040,-14 6 0,0 1 1,1 0 1039,2-2 0,0 0 0,1 0 0,1 0 0,0 0 0,1 0 0,-1 1 0,1 1 0,-1-1 0,0-1 0,1 0 0,-1 0 0,-2 2 0,0-1 0,1 2 0,0 0 0,2 1 0,-2 0 0,-3 0 0,0 0 0,0 1-54,0 0 1,0 1 0,-2 1 53,12 1 0,-2 1 0,-3-1 0,-3 2 0,-10 0 0,-3 2 0,24 7 0,-16 0 0,-10 6 0,0 1 0,-10 1 1868,1 6-1868,-5-2 3473,2 7-3473,0 0 218,0 0-218,0 0 0,-3 6 0,4 9 0,-7 1-481,-2-19 1,-1 2 480,-2-5 0,0 2 0,2 13 0,0 0 0,-1-4 0,0 0 0,-1 1 0,-1 1 0,2-5 0,-2-2 0,-3 16 0,8 6 0,-8-14 0,6-2 0,-3-13 0,0-1 0,1-7 0,-5-4 0,1 0 961,-4 0-961,-4-4 0,-1 8 0,-10 5 0,-1 0 0,-13 10 0,7-8 0,-15 0 0,3 1 0,9-14 0,-4-1 0,-2 5 0,-2 0-1302,-5-1 1,-2 1 1301,-9 2 0,-1 1 0,3-3 0,-1 0 0,14-5 0,-1 0 0,0-1 0,-16 1 0,2-2 0,2 1 0,0-1 0,1-4 0,0-2-955,3 1 0,1 0 955,-4-3 0,0 0 0,-1 1 0,0 3 0,0 1 0,0 1 0,1 0 0,1 1 0,1 4 0,2 0-340,8-4 0,3 2 340,3-1 0,2 3 0,2 4 0,2 3 0,-12 11 0,12-4 0,0 0 2226,-13 14-2226,20-17 0,1-1 0,-9 14 0,6-7 0,8 9 0,-2-10 0,4 24 0,-7-9 1047,10-13 1,-1 2-1048,-2-4 0,0 0 0,-3 6 0,0 2 0,-3 16 0,0 2 0,3-8 0,1 1-951,2-7 0,-1 1 1,1 0 950,1 13 0,0-1 0,-5-2 0,-1 1-788,5-12 0,0 2 0,-1-2 788,-5 12 0,-3-1-64,7-14 1,-2-1-1,0-1 64,-8 10 0,-2-2 0,-2-4 0,-3-2-597,-1-2 0,-2-2 597,0-6 0,-2-3 0,3-1 0,-1-1 0,-3-1 0,0-3 1003,3-3 0,1-1-1003,-3 0 0,0-1 0,3-1 0,0-1 0,-3 0 0,0 1 0,3 1 0,-1 1 0,-6 3 0,0 1 0,6-1 0,0 1 0,-3 1 0,1 1 0,6-4 0,1-1 929,0 1 1,1 0-930,-1-3 0,1 0 0,-23 15 0,20-14 0,-2 0 0,4-1 0,0 1 0,-1 1 0,1 0 0,-3-3 0,0 0 0,-18 11 0,18-13 0,0-2 0,-19 11 0,-4-3 0,7 3 0,-1 1 226,7-5-226,8 0 1571,2-6-1571,4 2 1100,1-3-1100,-5 0 711,4 4-711,-2 5 0,-6 6 0,7 12 0,-5 5 0,9 1 0,5-2 0,10-16 0,5-3 0,3-10 0,-8-4 0,-1-4 0,-5-3 0,-2-4 0,-4 0 0,1 5 0,-5 3 0,10 10 0,1 15 0,3 0 0,9 18 0,2-11 0,6-3 0,0-7 0,0-10 0,-1-2 0,-2-3 0,-2 4 0,-2-3 0,0 2 0,2-3 0,-1-8 0,6-2 0,-1-2 0,8 2 0,-1 6 0,11 2 0,-5-6 0,11-2 0,-5-10 0,-7 6 0,-4-2 0</inkml:trace>
  <inkml:trace contextRef="#ctx0" brushRef="#br0" timeOffset="3026">20478 5281 8191,'-17'0'0,"0"0"5063,0 2-5063,-14 3 2818,4 6-2818,-18 3 0,9 7 0,-3-2 1719,11 0-1719,-2-4 6784,14 0-6784,-10 4 0,6 8 0,2 2 0,5 12 0,14-14 0,11 6 0,17-10 0,20 0 0,-18-10 0,2-1 0,7-3 0,3-1-902,-1 2 0,0 1 902,1-3 0,-1 1-615,0 4 0,-1 1 615,-9-3 0,-1 0 0,0 3 0,-2 1 0,13 13 0,0 1 0,-5 7 0,2 3 0,-2 0 0,-16-14 0,-1 0 1062,13 18-1062,-14-16 0,-3 1 0,-3-1 0,-1 1 0,1 5 0,0 2-81,-2-1 1,-1 1 80,1 6 0,0 1 0,-2 0 0,-1 1 0,1 2 0,-1 1-985,-2 3 1,0 0 984,-3-2 0,0-1 0,0 3 0,-1 0 0,-2-6 0,0-1 0,0-1 0,0 0 0,-2 1 0,-1-1-682,0-2 0,0 0 682,-2 3 0,-1-1 0,1-2 0,-1-1 0,-2 0 0,0 0-108,2-3 1,0 0 107,-3-4 0,-1-1 1183,0 17-1183,-7-9 1920,7-13-1920,-1-1 1628,1-10-1628,7-2 950,6-2-950,7-2 0,7-5 0,0-1 0,0-7 0,13-4 0,4-8 0,-8 5 0,1-1 0,1-4 0,0-1-503,1 0 0,0-1 503,-2-4 0,-1-1 0,-3 1 0,-1-1 0,-3-3 0,-2-1 0,0 0 0,-3-1 0,-2-5 0,-3 0 0,-3 2 0,-2 1 0,1-7 0,0 1 0,-2 8 0,-1 1 0,1-5 0,0 0 0,5-15 0,-7-6 0,8 1 0,-8 5 0,-1 18 0,0 0 0,-5-12 0,-4-9 0,-3 17 0,-1-4 0,-3 6 0,3 0 0,-4-13 0,3 3-460,2 9 1,-2 0 459,-6-17 0,6 17 0,-2-1 0,-3 1 0,1 1 0,5 6 0,-1 1 958,-16-20-958,17 28 0,10 17 0,2 3 241,5 6 1,-1-4 0,-1-1 0</inkml:trace>
  <inkml:trace contextRef="#ctx0" brushRef="#br0" timeOffset="3917">20569 5291 8191,'0'9'0,"4"0"5063,5 1-5063,13 8 0,19 9 0,-16-9 0,3 1 480,7 5 0,2 2-480,0 1 0,0 3 0,-8-8 0,1 2 0,-1 1 0,2 4 0,-1 2 0,1 0 0,2-2 0,0 0 0,-1 1 0,-3 2 0,0 1 0,0-2 0,-2-4 0,1-2 0,-2 1 0,4 7 0,-3 1 975,-3-2 1,-4-1-976,1 13 0,-12-6 5978,-12-14-5978,7-19 0,-2-2 0,7-10 2432,0-2-2432,0 2 0,10-1 0,5-10 0,22-2 0,-18 3 0,2-2 0,11-3 0,3-2-1268,-11 5 1,1-1-1,2-1 1268,6-5 0,2-1 0,1-1 0,-8 5 0,2 1 0,0-1 0,0-1 0,5-1 0,0-2 0,1 1 0,0-1-1294,3 0 1,0 0 0,0 1 0,1 0 1293,-8 7 0,0 0 0,0 0 0,0 0 0,0 1 0,10-5 0,-1-1 0,0 1 0,-1 2-818,-1 1 0,0 2 1,0 1-1,-1-1 818,-1 0 0,-1 0 0,0 0 0,-1 1-118,6-2 1,-1 0 0,-2 0 117,-3 2 0,0 1 0,-4 0 0,5-4 0,-5 2 0,9 0 1797,-31 5-1797,-19 15 0,-4-1 0,1 1 0</inkml:trace>
  <inkml:trace contextRef="#ctx0" brushRef="#br0" timeOffset="4750">21498 6387 8191,'7'-10'0,"12"-7"5063,6-3-5063,16-8 2818,-11 10-2818,0 0 1719,-6 7-1719,7-8 0,-5 7 0,2-1 0,5-5 0,3 0 0,9-2 0,2-1 1754,2-2 0,1-1-1754,-10 6 0,0 0 0,1 0 0,-1 1 0,1 1 0,1-1 0,3-2 0,1 0 0,0 2 0,0 1 0,-1 2 0,0 0 0,-1-1 0,-1 1 0,0 0 0,-2 2 0,-1 0 0,0 0-553,-4-1 1,0-1 0,-2 0 552,7 0 0,-4-1 0,-9 1 0,-3 1 0,6-2 0,-18 9 0,0-1 2960,-4 4-2960,3-2 1973,2 2-1973,9 1 0,-8 0 0,15-2 0,-15-2 0,5-2 0,-8 3 0,-3-4 0,0 2 0,1-6 0,-2 0 0,12-25 0,-6 2 0,6-11 0,-8 15 0,-8 8 0,0 11 0,-3 4 0,1 5 0</inkml:trace>
  <inkml:trace contextRef="#ctx0" brushRef="#br0" timeOffset="13351">24055 9811 8191,'-9'0'0,"0"2"5063,1 6-5063,3 0 2818,3 15-2818,5-2 1719,6 18-1719,4-6 6784,5-4-6784,11-5 0,5-13 0,13-5 0,-7-7 0,-9-9 0,-11 3 0,-7-3 0,-8 3 0,-1-2 0,-4 4 0,0 1 0</inkml:trace>
  <inkml:trace contextRef="#ctx0" brushRef="#br0" timeOffset="13659">24165 9981 8191,'-7'-9'0,"10"-10"4303,10-16-4303,8 8 0,5-4 0,6-11 0,4-3 510,-2 11 1,4-2-1,1 0-510,-6 3 0,1-1 0,0-1 0,2 1-395,4-1 0,2 0 1,0 0-1,-1 0 395,1-2 0,0 0 0,0 1 0,0 0 0,-4 5 0,0 1 0,-1 1 0,-1 1 1029,4-3 1,-3 2-1,-3 2-1029,1 1 0,-5 4 126,-3 3 1,-21 15 0,-10 6-1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28:44.0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4720 5654 24575,'36'-8'0,"9"-1"0,3-1 0,5 0 0,-6 1 0,-21 4 0,-5 1 0</inkml:trace>
  <inkml:trace contextRef="#ctx0" brushRef="#br0" timeOffset="475">5953 5253 24575,'-5'7'0,"3"9"0,15 23 0,-7-13 0,-1 3 0,0 8 0,0 2 0,0 3 0,0 1-1302,-2-4 1,0 0 1301,-1-7 0,2-3 207,2 6 0,-5-20 0,1-11 1</inkml:trace>
  <inkml:trace contextRef="#ctx0" brushRef="#br0" timeOffset="1000">5892 5325 8191,'-9'-22'0,"10"-1"5063,4 12-5063,22-2 0,7-1 0,19 3 1409,-26 6 0,1 1-1409,27 3 0,-9 9 1719,-18 2-1719,-10 6 6784,-16-3-6784,-12 18 0,-14 4 0,-10 8 0,1-5 0,7-5 0,8-11 0,10-2 0,10-7 0,21-3 0,10 4 0,-3-6 0,0 0-491,20 15 491,-23-7 0,-2 2-69,6 13 69,-17 14 0,-11-5 0,-13 7 0,1-20 0,-1-1 0,-15 22-443,9-20 0,-3 0 443,-14 14 0,3-10 0,7-12 467,7-19-467,-2-21 0,7 9 0,-2-9 0</inkml:trace>
  <inkml:trace contextRef="#ctx0" brushRef="#br0" timeOffset="1976">7223 5567 24575,'-7'-8'0,"-3"5"0,0 7 0,-11 16 0,1 5 0,-4 16 0,13-14 0,3 2 0,4-1 0,3 0 0,2 4 0,3-2 0,13 13 0,14-11 0,12-24-801,12-6 801,-24-10 0,0-3 0,19-9 0,-21 0 0,-2-1 0,2-12-202,1-9 202,-22 3 0,-8 6 0,-3 4 0,-5 16 0,1 12 792,-5 17-792,-1 4 211,4 18-211,2-4 0,11-6 0,11-13 0,7-14 0,16-10 0,-2-10 0,-11 8 0,-9-1 0</inkml:trace>
  <inkml:trace contextRef="#ctx0" brushRef="#br0" timeOffset="2217">7847 5178 8191,'-7'4'0,"3"4"4919,2 25-4919,-3 22 0,4-14 0,0 3 0,-1 5 0,-1 1 0,3 3 0,0 1 0,2-4 0,1-1 970,0-6 0,0-1-970,2-6 0,0-4 0,5 4 0,-5-14 0,-1-18 0</inkml:trace>
  <inkml:trace contextRef="#ctx0" brushRef="#br0" timeOffset="2417">8023 5262 8191,'-10'7'0,"5"9"5063,-1 23-5063,4-10 0,-1 3 0,3 3 0,-1 1 1147,-2 3 1,1-1-1148,5 17 1791,1-17-1791,4-18 0,-4-11 0,0-5 0</inkml:trace>
  <inkml:trace contextRef="#ctx0" brushRef="#br0" timeOffset="2768">8184 5535 8191,'-6'-2'0,"-1"4"5063,-5 13-5063,-2 13 2818,1 6-2818,-1 11 1719,10-18-1719,5 3 6784,4-17-6784,9-2 0,-1-1 0,11-3 0,-3 10 0,4-6 0,-8 9 0,-8-6 0,-4 10 0,-8 1 0,-3 0 0,-11 8 0,1-16 0,-3 1 0,3-18 0,10-2 0,-1-3 0</inkml:trace>
  <inkml:trace contextRef="#ctx0" brushRef="#br0" timeOffset="30776">5991 5784 10820,'2'6'0,"0"1"5011,-2 2-5011,2 0 2393,-2 0-2393,2 0 1374,0 0-1374,-1 0 4977,1 0-4977,-2 0 0,0 0 0,0 0 0,0 0 0,0 0 0,4 0 0,-3-12 0,5-2 0,-8-13 0,4 5 0,-4-3 0,2 2 0,-2 1 0,1 0 0,-3 4 0,2 0 0,-1 4 0,1 1 0</inkml:trace>
  <inkml:trace contextRef="#ctx0" brushRef="#br0" timeOffset="41583">6529 7407 8191,'-9'3'0,"7"-9"5063,18-18-5063,4-5 0,-1 8 0,2-1 0,8-15 0,1 5 2818,-11 11-2818,-3 10 1719,-9 13-1719,1 3 6784,2 12-6784,0-3 0,-2-1 0,-3-5 0</inkml:trace>
  <inkml:trace contextRef="#ctx0" brushRef="#br0" timeOffset="41883">6651 7213 8191,'-15'17'0,"2"-2"5063,8 6-5063,2 7 0,5 26 0,1-23 0,0 2 1409,2 8 0,1 1-1409,4-3 0,1-1 0,1-1 0,3-2 604,4-4 0,4-4-604,-2-8 0,2-2 0,4-1 0,1-3 0,21-3 0,4 4 0,0-18 0,-26 7 0,1-7 0</inkml:trace>
  <inkml:trace contextRef="#ctx0" brushRef="#br0" timeOffset="42708">7609 7659 8191,'-17'2'0,"2"7"5063,6 3-5063,4 11 2818,13 9-2818,7 4 1719,10-4-1719,12-14 0,10-20 0,1-12 0,-22 0 0,-3-1 0,4-10 6784,-9 3-6784,-21 6 0,-2 6 0,-16-2 0,-7 7 0,-6 1 0,6 4 0,13 0 0,11 0 0</inkml:trace>
  <inkml:trace contextRef="#ctx0" brushRef="#br0" timeOffset="42899">7846 7630 8191,'6'-3'0,"14"0"4947,20-12-4947,8 4 2832,-1-3-2832,-19 7 0,-13 3 0,-11 2 0</inkml:trace>
  <inkml:trace contextRef="#ctx0" brushRef="#br0" timeOffset="43125">7995 7439 8191,'-7'4'0,"2"1"5063,3 14-5063,7 16 0,1 20 0,-3-21 0,0 1 0,2 4 0,-1-1 0,-1-9 0,-1-2 0,6 18 0,-4-29 0,-1-8 0</inkml:trace>
  <inkml:trace contextRef="#ctx0" brushRef="#br0" timeOffset="43783">8132 7365 8191,'0'23'0,"6"16"5063,1 16-5063,-1-21 0,0 1 0,2 3 0,0 1 1057,0-1 1,0 0-1058,-3-9 0,0-2 1815,10 13-1815,-9-30 6483,3-29-6483,-6-11 0,5-17 0,-4 13 908,4 10-908,-2 23 0,-1 15 0,1 12 0,-1 12 0,2-11 0,6-2 0,5-17 0,14-18 0,-8-2 0,0-3-665,5-5 0,-1-3 665,3-4 0,-1 0-98,-5 3 1,-2 1 97,4-13 0,-19 13 0,-15 18 0,0 6 0,-2 8 1315,9 0-1315,2 0 210,9-4-210,9-4 0,-2-7 0,6-4 0,-7 3 0,0 5 0,-5 6 0,-2 7 0,-5-1 0,-2 3 0,6-13 0,10-10 0,11-21 0,-6 12 0,2 1 0,3-4 0,1 1 0,2 4 0,1 2 0,2 3 0,-2 3 0,1-1 0,-7 5 0</inkml:trace>
  <inkml:trace contextRef="#ctx0" brushRef="#br0" timeOffset="44691">9691 7630 8191,'-1'-3'0,"-2"4"5063,-8 9-5063,-1 10 2818,1 12-2818,3 2 1719,9-2-1719,8-11 6784,12-12-6784,11-13 0,8-6 0,-16-3 0,0-3 0,15-13 0,-1-10 0,-20 11 0,-4 1 0,-14 14 0,-2 0 0,-5 8 0,-8 22 0,3 9 0,-1 20 0,16-5 0,4-10 0,15-15 0,1-15 0,11-15 0,-16 3 0,-1-1 0</inkml:trace>
  <inkml:trace contextRef="#ctx0" brushRef="#br0" timeOffset="44916">10195 7201 8191,'-10'12'0,"5"2"4609,-5 29-4609,9-16 0,1 3 0,-5 11 0,0 2 0,3 3 0,2 0 943,0-3 1,0-2-944,2-5 0,1-2 1898,6 13-1898,0-27 0,-6-13 0,1-9 0</inkml:trace>
  <inkml:trace contextRef="#ctx0" brushRef="#br0" timeOffset="45083">10356 7265 8191,'-16'31'0,"3"14"1898,8-15 1,1 2-1899,1 6 0,2 2 0,0 2 0,2 0 0,1-2 0,0-3 738,3 18 0,0-25 1,-1-15-1</inkml:trace>
  <inkml:trace contextRef="#ctx0" brushRef="#br0" timeOffset="45808">11251 7505 8191,'8'-5'0,"8"1"5063,16 4-5063,8 0 0,6-9 0,-6 4 0,1-17 704,-17 8 1,-7-1-1,-11 8 1</inkml:trace>
  <inkml:trace contextRef="#ctx0" brushRef="#br0" timeOffset="46000">11464 7282 8191,'-7'7'0,"3"0"5063,2 12-5063,2 9 0,0 25 1409,0-22 0,0 1-1409,-2 6 0,-1 1 0,2-4 0,1-1 1719,-2 21-1719,7-20 0,0-20 0,-1-11 0</inkml:trace>
  <inkml:trace contextRef="#ctx0" brushRef="#br0" timeOffset="46226">11636 7523 8191,'-5'7'0,"1"-1"5063,5 14-5063,4 1 2818,8 11-2818,0-10 1719,-1-5-1719,-3-15 6784,0-2-6784,1-10 0,2-8 0,-5 6 0,0-2 0</inkml:trace>
  <inkml:trace contextRef="#ctx0" brushRef="#br0" timeOffset="46716">11756 7530 8191,'2'5'0,"0"-1"5063,1 12-5063,-3-2 2818,5 3-2818,0 6 1719,0-4-1719,2 5 6784,-1-7-6784,-3-4 0,1 0 0,-1-4 0,1 0 0,-3 0 0,0 0 0,-3 3 0,5 2 0,-3 9 0,-1 9 0,0 8 0,-8 13 0,4-4 0,-2-19 0,-1-1 0,-7 20 0,-3-3 0,-3-11 0,7-18 0,-5-9 0,3-19 0,5 5 0,1-4 0</inkml:trace>
  <inkml:trace contextRef="#ctx0" brushRef="#br0" timeOffset="47199">11952 7515 8191,'2'6'0,"5"5"5063,2 9-5063,2 11 0,-3 16 0,-5-17 0,-2 1 0,-3 4 0,-1 0 946,0 3 1,0 0-947,-2-2 0,-1-2 912,1-2 0,0-2-912,-1 6 6377,-2-35-6377,3-30 0,2-5 0,0-6 0,0-6 0,2-1 0,2-8 0,3 2-287,0 11 0,0 4 287,0 7 0,3 7 1160,16 16-1160,-9 20 30,6 13-30,-8 13 0,-8-5 0,0-1 611,-4-8-611,-4-11 0,-1 0 0,-4-6 0,-3-5 0,-2-6 0,-2-14 0,6 9 0,3-5 0</inkml:trace>
  <inkml:trace contextRef="#ctx0" brushRef="#br0" timeOffset="47491">12041 7639 8191,'9'0'0,"4"-1"5063,3-12-5063,11-9 2818,-7 0-2818,0-5 1719,-14 10-1719,-8 6 6784,-11 23-6784,1 12 0,-1 23 0,9 0 0,9-14 0,4-8 0,12-20 0,-10-4 0,3-4 0</inkml:trace>
  <inkml:trace contextRef="#ctx0" brushRef="#br0" timeOffset="47741">12337 7515 8191,'-13'10'0,"2"0"5063,3 9-5063,8-4 2818,1 3-2818,10-7 1719,-1-7-1719,2-1 6784,-3 1-6784,-4 4 0,-1 0 0,-9 8 0,2-6 0,-7 3 0,3-6 0,2-3 0,1-2 0</inkml:trace>
  <inkml:trace contextRef="#ctx0" brushRef="#br0" timeOffset="48735">13446 7178 24575,'0'30'0,"0"10"0,0-10 0,0 2 0,-5 5 0,-1 2-1443,3 3 1,-1 1 1442,-4-4 0,0 0 152,2-4 1,1-2-153,0 3 612,4-28-612,17-43 0,-5-2 0,9-3 1460,-13 29-1460,0 17 508,-1 14-508,5 6 0,-1-1 0,9 2 0,3-17 0,6-7 0,11-17 0,-4-13 0,1 0 0,-10-6 0,-13 4 0,-6 7 0,-15 10 0,4 16 0,-8 15 0,8 6 0,3-3 0,5-5 0,13-16 0,5-7 0,-4 0 0,-4-1 0</inkml:trace>
  <inkml:trace contextRef="#ctx0" brushRef="#br0" timeOffset="48967">13933 7157 8191,'-14'7'0,"5"10"4768,4 21-4768,5 17 0,0-21 0,0 1 0,0 4 0,0-1 1114,0-3 0,0-1-1114,-1-2 0,2-2 1838,1 10-1838,1-13 0,0-19 0,-1-4 0</inkml:trace>
  <inkml:trace contextRef="#ctx0" brushRef="#br0" timeOffset="49449">14034 7464 8191,'-2'6'0,"0"5"5063,2 2-5063,3 11 2818,2 8-2818,0 15 0,-1-18 0,1 3 0,-4 6 0,-1 0 0,2 1 0,1 0 305,-3 3 1,0-1-306,-3 1 0,0-1 2771,1-5 1,-1 0-2772,0-1 0,-1-2 0,-3 7 0,3-39 0,-5-32 0,5-5 0,3-5 0,0-7 0,2-3-990,4-3 0,2 0 990,0 6 0,3 3 0,2 7 0,1 5 1422,7-3-1422,2 18 670,-9 15-670,4 8 0,-10 2 0,4 4 2237,-9-3-2237,-2 1 0,-5 0 0,-2 0 0,-5-1 0,-2-1 0,-3-4 0,4-2 0,-1-10 0,8 6 0,1-5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31:12.3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13154 5300 24575,'7'24'0,"6"21"0,-8-15 0,1 3 0,2 11 0,0 3 0,1 2 0,-1 2-1850,-4-14 1,0 1-1,1-1 1850,1 2 0,0-1 0,-1 0 0,1 17 0,0-2 185,-1-6 1,1-3-186,-1-11 0,0-4 0,0 1 0,-1-15 0</inkml:trace>
  <inkml:trace contextRef="#ctx0" brushRef="#br0" timeOffset="617">13718 5510 8191,'-9'-14'0,"-4"-9"5063,7 8-5063,-4-9 2818,1 7-2818,2 4 1719,-3 0-1719,-10 8 6784,-1 8-6784,-18 11 0,14 5 0,0 3 0,-1 1 0,0 3 0,-4 12 0,3 2-677,6-7 1,3 1 676,4 3 0,6 0-207,11 14 207,21-16 0,27-22 0,-20-17 0,2-4 0,5-2 0,0-3 0,-4-5 0,-3 0 0,16-6 0,-18 2 0,-19 21 0,-1 20 0,-6 18 0,1 18-51,-1-22 1,-1 2 50,-1-1 0,-1 1-184,2 5 1,1-3 183,-1 14 0,-1-15 0,2-28 0</inkml:trace>
  <inkml:trace contextRef="#ctx0" brushRef="#br0" timeOffset="2758">14019 5387 24575,'-7'0'0,"24"-8"0,6-3 0,4-3 0,7 0 0,2 0 0,3-6 0,0 1 0,-4 7 0,-1 1 0,-2 0 0,-2 2 0,16 4 0,-17 3 0,-4 13 0,-18 14 0,4 18 0,-10-13 0,-2 2 0,-1 5 0,-1 2-1035,0 6 1,-1 1 1034,-1 1 0,-1-1 0,0 1 0,0-3-298,3-10 0,0-4 298,-2 11 0,9-26 0,-3-11 0,3-4 0</inkml:trace>
  <inkml:trace contextRef="#ctx0" brushRef="#br0" timeOffset="3150">14812 5291 8191,'-7'7'0,"2"0"5063,3 19-5063,2 17 0,0-10 0,0 3 583,0 9 1,0 2-584,0 2 0,0 1 0,4-3 0,2-1 816,-1-6 1,1-4-817,9 8 5924,2-23-5924,3-20 0,8-19 0,4-17 0,-14 11 0,-2-3 0,-4-6 0,-3-2 0,0 1 0,-3-1 1052,-4-3 0,-4-1-1052,-2 1 0,-3 0 0,-2 5 0,-2 3 493,-12-20-493,0 24 0,-3 11 0,-6 20 0,12-7 0,-1 11 0</inkml:trace>
  <inkml:trace contextRef="#ctx0" brushRef="#br0" timeOffset="3842">15537 5349 8191,'-17'3'0,"-1"3"5063,-8 10-5063,2 8 2818,-6 4-2818,13-5 1719,5-8-1719,25-10 6784,4-1-6784,9-1 0,-3 0 0,-11 8 0,-6 1 0,-8 18 0,-10 4 0,-13 14 0,0-1-550,5-18 1,-1-1 549,4-5 0,0-1 0,-20 18 0,2-22 0,17-11 0,4-7 0</inkml:trace>
  <inkml:trace contextRef="#ctx0" brushRef="#br0" timeOffset="4683">13778 4352 8191,'-5'-9'0,"-1"0"5063,7 0-5063,12 32 0,12 20 0,-7 5 0,0 9 627,-3-15 1,2 2 0,-2 1-628,-2 3 0,0 1 0,0 0 108,1-5 1,0 0-1,0-3-108,0 8 0,0-6 0,-2-14 0,-1-5 5631,2-3-5631,-4-22 0,-1-17 0,-1-14 1068,2-2-1068,1 2 2414,-2 16-2414,2 11 0,6 16 0,-7 1 0,4 5 0,-10-5 0,-5 1 0,-6-2 0,-6 1 0,-16-6 0,-10-4 0,-2-5 0,4-3 0,22 1 0,8 0 0</inkml:trace>
  <inkml:trace contextRef="#ctx0" brushRef="#br0" timeOffset="4999">14255 4918 8191,'6'-1'0,"2"-6"5063,10-15-5063,-5 2 2818,5-13-2818,-12 15 1719,-7-2-1719,-4 9 6784,-4 4-6784,0 9 0,0 18 0,-1 16 0,7-6 0,1 1 0,4 19 0,17 0 0,6-29 0,16-12 0,6-20 0,-21-4 0,-1-2 0,9-2 0,-10-6 0</inkml:trace>
  <inkml:trace contextRef="#ctx0" brushRef="#br0" timeOffset="5208">14636 4281 8191,'-11'-10'0,"1"6"5063,1 26-5063,-1 21 0,4-10 0,2 4 558,3 8 0,1 1-558,-3 4 0,2 0 0,5-6 0,2-2 837,-2-6 1,0-4-838,6 13 1479,0-23 1,-6-7 0,-2-11 0</inkml:trace>
  <inkml:trace contextRef="#ctx0" brushRef="#br0" timeOffset="5383">14591 4772 8191,'9'-3'0,"11"1"4962,27-7-4962,8 2 0,-27-2 0,-2-1 0,7 4 0,-13-2 0</inkml:trace>
  <inkml:trace contextRef="#ctx0" brushRef="#br0" timeOffset="5675">14939 4661 8191,'-12'0'0,"-2"5"5063,2 4-5063,0 19 0,8-1 0,4 11 2818,8-15-2818,5-5 1719,11-20-1719,-3-8 6784,1-7-6784,-7-3 0,-10 3 0,-5-1 0,-4 5 0,-11-6 0,1 7 0,-6-3 0,6 8 0,6 4 0,4 1 0</inkml:trace>
  <inkml:trace contextRef="#ctx0" brushRef="#br0" timeOffset="6125">15089 4698 8191,'11'17'0,"-1"6"5063,-2-4-5063,-3 5 2818,-1-11-2818,7-15 1719,1-11-1719,13-22 0,-1-11 0,8 6 0,-7 7 6784,-2 20-6784,-11 12 0,-3-1 0,0 2 0,-2-7 0,0 0 0,-5-2 0,-5-3 0,-2 8 0,-4 4 0,0 25 0,6 8 0,5 7 0,8-10 0,6-10 0,15-18 0,9-2 0,-14-6 0,2-3 0,4-1 0,-2 0 0,4-3 0,-7 0 0</inkml:trace>
  <inkml:trace contextRef="#ctx0" brushRef="#br0" timeOffset="48870">26610 12771 24575,'34'-3'0,"0"0"0,7 1 0,3-2 0,-7-1 0,1-1 0,2-1-2750,8 1 0,2-1 0,1 1 2750,-10 1 0,1 0 0,0 0 0,1 0 0,6-1 0,2-1 0,0 1 0,1 0 0,0 1 0,1 0 0,0 0 0,1 0-685,-8 0 0,1-1 1,0 1-1,0-1 0,-1 1 685,-1-1 0,-1 1 0,0-1 0,0 1 0,0 0 0,9 0 0,0 0 0,0 0 0,-1 0-72,-4 0 1,-1 0 0,0 1 0,-2-1 71,10-1 0,-2-1 0,-1 2-85,-3 0 0,-1 1 0,-2-1 85,9-4 0,-2 1 0,-9 2 0,-5 1 2430,-4 1-2430,-20 0 0,-20 6 0,1-2 0</inkml:trace>
  <inkml:trace contextRef="#ctx0" brushRef="#br0" timeOffset="49443">27469 13035 8191,'53'-10'0,"-20"3"0,2-1 1109,12-4 1,4 0-1110,-8 4 0,3-1 0,1 0 0,-5 2 0,1-2 0,2 1 0,-1 1 0,3 2 0,1 0 0,0 0 0,0 0 19,1-1 1,0-1-1,1 1 1,-2 0-20,0 2 0,-1 1 0,0 0 0,-1-1 0,0-2 0,-1 0 0,0 0 0,0 0 0,-1 0 0,0 2 0,-1-1 0,1 0 0,-1-1 0,1-1 0,-1 0 0,-1 1 184,10-3 0,-1 1 0,-1 0-184,-1 1 0,-1 0 0,-2 1 775,-7 0 0,0 0 0,-3 1-775,12-2 0,-4 2 947,-12 4 0,-3 0-947,6-3 920,-28 7 0,-5-3 1,-9 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2T13:52:15.2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17809 6088 24575,'-34'-28'0,"0"0"0,2 4 0,0 4 0,-15 11 0,7 8 0,-1 15 0,6 9 0,6 14 0,13-8 0,3 4 0,6 8 0,4 3 0,1 9 0,4 2-1341,2-15 1,2 1 0,3-1 1340,4-2 0,2-1 0,4-1 0,3-4 0,2 0 0,3-5 0,3-3 0,3-4 0,2-3 0,3-4 0,1-3 0,0-4 226,-1-3 1,0-4 0,1 0-227,-1-2 0,0-2 0,-2-1 0,15-6 0,-2-4-989,-1-5 0,-2-4 989,-7-2 0,-3-4 0,1-9 0,-5-3 0,-6 0 0,-4 0 0,-3 0 0,-4-1-576,-4-1 0,-5 1 576,-4 8 0,-4 0 0,-4-5 0,-4 1 0,0 8 0,-1 1 1004,-4-1 1,-1 2-1005,0 5 0,-1 1 0,-21-13 0,15 21 0,-3 3 0,-3 2 0,-3 2 0,-9 2 0,-1 4 0,-4 6 0,-1 5 0,-6 2 0,-1 5 0,18-1 0,0 2 0,1 2-751,-2 2 0,1 3 0,0 0 751,2-1 0,2 0 0,0 2 0,3 2 0,1 2 0,1 0 149,-6 9 0,3 2-149,5-1 0,5 2 0,3 1 0,5 2 0,4 3 0,5 0 0,4 0 0,5 1 0,7 0 0,7-2 0,3-2 0,7-5 0,11-2 0,6-7 0,-14-12 0,2-3 0,1-3-203,4-2 0,1-3 1,-1-3 202,-1-2 0,-1-3 0,0-4 0,1-3 0,-1-3 0,-1-2 0,15-5 0,-3-5 0,-4-9 0,-5-3 0,-6 3 0,-5-3-420,-9-5 0,-6-3 420,-9 2 0,-5 0 0,-5-4 0,-8 0 0,-1 12 0,-5 1 0,-1 0 0,-3 0 0,-2 0 0,-1 2-11,-5-2 0,-2 2 0,-1 2 11,0 3 0,0 3 0,-2 4 0,-17 1 0,-1 10 0,2 13 0,2 9 0,3 10 0,4 8 0,5 6 0,5 1 0,13-16 0,3-1 0,-3 14 0</inkml:trace>
  <inkml:trace contextRef="#ctx0" brushRef="#br0" timeOffset="384">17361 6234 8191,'-32'4'0,"-6"-3"4686,-9-2-4686,-1-5 0,15 2 0,0-2 0,1-3 0,0-2 598,-12-3 1,-1-2-599,1-3 0,1-2 0,-4-4 0,1-1 0,6 1 0,2-1 0,3 1 0,4 0 491,-9-11 0,16 16 1,19 12-1</inkml:trace>
  <inkml:trace contextRef="#ctx0" brushRef="#br0" timeOffset="629">17696 5893 8191,'-8'-10'0,"1"-14"5063,-8-16-5063,2 7 0,-1-3 0,0-5 0,-2-2 1230,-6-6 1,-1-2-1231,8 16 0,1-1 0,1 1 195,-6-14 1,2 5 0,4 14 0,2 4 0,2-8 0</inkml:trace>
  <inkml:trace contextRef="#ctx0" brushRef="#br0" timeOffset="851">17941 5676 24575,'-13'-41'0,"10"11"0,3-2 0,0-9 0,2-3-434,3-9 0,2-2 434,0 16 0,1-1 0,-1 4 0,-2 2 0,0 3 0,10-17 0</inkml:trace>
  <inkml:trace contextRef="#ctx0" brushRef="#br0" timeOffset="1057">18447 5659 8191,'18'-24'0,"0"-1"0,-1 4 0,2-2 2531,12-9 1,3 0-2532,-9 10 0,2 3 0,26 4 704,-13 10 1,-16 6-1,-10 2 1</inkml:trace>
  <inkml:trace contextRef="#ctx0" brushRef="#br0" timeOffset="1283">18653 5906 24575,'22'5'0,"14"-1"0,13 1 0,-16-1 0,2 2-1498,-1 4 0,1 2 1498,4 4 0,0 2 0,1 1 0,-2 1 0,-4 0 0,-3-2 0,10 6 0,-20-12 0</inkml:trace>
  <inkml:trace contextRef="#ctx0" brushRef="#br0" timeOffset="1540">18826 6287 8191,'11'17'0,"8"13"5063,1 4-5063,-8-8 0,1 1 0,1 0 0,0 1 892,-2 5 1,-2 2-893,4-1 0,-2 2 305,-5 3 0,-2-2 1,5 5-1,-10-8 0</inkml:trace>
  <inkml:trace contextRef="#ctx0" brushRef="#br0" timeOffset="1766">18662 6817 8191,'-34'26'0,"15"-5"0,-1 4 2428,-7 8 0,0 3-2428,-1 10 0,1 3 0,7-17 0,-1-1 0,2 1 883,-5 15 1,2-1-884,4-6 0,3-4 0,-2 5 0,8-14 0</inkml:trace>
  <inkml:trace contextRef="#ctx0" brushRef="#br0" timeOffset="1957">18159 7233 8191,'-30'25'0,"-2"1"4824,-1 6-4824,-3-3 0,14-1 0,4-14 0,13-6 0</inkml:trace>
  <inkml:trace contextRef="#ctx0" brushRef="#br0" timeOffset="2201">17518 6736 24575,'-12'2'0,"0"6"0,-16 14 0,11 0 0,-2 3 0,-7 3 0,-1 1 0,3 6 0,3 0 0,-7 0 0,14-7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54315-EEF0-E841-A3BC-1D2B6E439E66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7D43D-4892-0C49-BFA9-964314877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5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67D43D-4892-0C49-BFA9-9643148775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2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6F765-C051-474B-9102-70A5F3715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08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80,000 to 400,000 proteins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6F765-C051-474B-9102-70A5F3715D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7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58AF5-5398-53E2-7065-7CF70FDC8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2D964-C394-532F-5700-8D851C7C0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38473-8CAA-3D22-B353-CF9C29ECE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E1789-E3A1-B618-611D-8ECFF8DC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0EE01-5651-3FAC-DB54-A3050498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4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BCDCD-3A61-43AD-E496-5A5161955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A982D-426D-C222-3D34-77F8FC32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8B21B-9763-177B-0E73-1A98F4DC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1FFF5-AD16-8053-0E50-3694892A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19790-2897-8D32-328B-FE71C4C4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4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50484-4E36-B2A7-BCB1-FA0FDACE5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8A687-C47D-3C65-EB74-1DF2AD2FF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5DCD3-F961-341B-6001-88E45D778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183F0-283C-30BC-62A6-FDD6131F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8F0F9-3FF4-849F-5F35-256BDE3D1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9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1DFC-403D-5D37-50F1-79FFD0802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E7294-4DEF-2CAC-51AA-A2FBE32AA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327AE-8D50-273D-7FCE-BB494B20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815AF-DFCC-133E-8C98-45C90E9B5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09B59-E743-8071-87D2-FE39BB1F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6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F2693-D5CE-009D-2829-7ED3FF43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9FB9C-1CFF-915F-EB7D-5CB1340DE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F9AE7-9AE0-96FD-70A9-D3859D30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3BBCF-BEF3-43D4-38FD-E97020BB7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AC0C0-C157-7677-9488-716F4368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7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32E8-455D-D2A5-9318-81FB857B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0679A-BB15-F622-FBD8-C8AA40F5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736D8-8894-86AC-DD5F-77130D8DE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58317-DF3F-676D-8952-E43E2AEA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45153-51ED-B84D-B739-18AA0CEBE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1E8ED-E1F1-7A3E-CA61-9C4D934C3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4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5CCF-29B6-08DD-0130-91FA9D5F1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886F6-46DE-B5BE-574E-2C64CCD7D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7DAB9-156A-E2C7-4836-7CDEB70AE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F6B9DE-396A-43DA-6A5B-FE029AF9C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92BEF9-E155-3255-2A6B-33B82DE0B5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5EEAFD-FE95-CB37-0E39-2A3A09653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8B8C4-E993-AA10-04B3-3C3BF0453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0EB543-4E98-E22A-5615-8BB699C1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4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C4FA-8AF8-4CD0-C296-8F907636F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FECF2E-208A-8CE2-704D-B9981014D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887FFB-9A3A-7FD4-6321-895EB225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673E88-FEEC-603A-5EF9-EB50F21AC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7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A495F-305D-7E6E-BC4A-53B14FEB6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45D44E-00DA-C17D-65F0-CBBE372A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6A21D-0605-C358-8979-C11BA9C6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3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F8CA1-320C-07F9-65AE-11A3E318F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6FBD2-AA27-5667-738D-113228A4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3AC57-CFD2-D0DB-E2B5-14EF64FEA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D02B4-6747-AF83-F096-6B0CF0D6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9486E-671D-3848-0A76-074BD56DA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AF5F4-29A9-3CD7-BADB-1D61EF339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6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0B01-5FF8-4EF0-F813-0C09C313E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07F80-1ED1-71AD-8E39-74E0C58327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3F856-78C1-4708-3398-84BE9463E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C844B-1B27-4986-839B-A161CA36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537BE-B461-E477-8C67-632478133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8305A-BE2D-7A99-7225-2AC181209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9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F9F6B3-D344-4029-7074-7DAFE1D5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EE382-096A-4928-0380-6989D3B84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E0890-E171-EEB3-7321-2461E43A3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138DB-7070-7F41-B1E3-44C034B610E9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2A982-86F0-6594-EC26-00E23680E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DA5E5-084E-9B15-6F52-8A94E11BD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FCCE9-1BB2-8240-9CD4-FF4860A0F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5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customXml" Target="../ink/ink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3FA9A-50F5-C880-104C-403C21B855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Spatial Proteomics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11D2C-6994-BED3-ED24-8746823184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Prof. Jean Fan</a:t>
            </a:r>
          </a:p>
        </p:txBody>
      </p:sp>
    </p:spTree>
    <p:extLst>
      <p:ext uri="{BB962C8B-B14F-4D97-AF65-F5344CB8AC3E}">
        <p14:creationId xmlns:p14="http://schemas.microsoft.com/office/powerpoint/2010/main" val="1984882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351E3-B631-6440-A534-577391CA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5689C-AF99-F741-A542-D713FDAEA6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F04C54-1EF5-F240-8ACB-127A360A1B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6BC26-A54E-3B46-8926-9637B91D3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3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46CA17-C635-614C-A3B4-62DD8D628C14}"/>
              </a:ext>
            </a:extLst>
          </p:cNvPr>
          <p:cNvSpPr/>
          <p:nvPr/>
        </p:nvSpPr>
        <p:spPr>
          <a:xfrm>
            <a:off x="263387" y="180459"/>
            <a:ext cx="63312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https://</a:t>
            </a:r>
            <a:r>
              <a:rPr lang="en-US" b="1" dirty="0" err="1">
                <a:solidFill>
                  <a:schemeClr val="bg1"/>
                </a:solidFill>
              </a:rPr>
              <a:t>www.cell.com</a:t>
            </a:r>
            <a:r>
              <a:rPr lang="en-US" b="1" dirty="0">
                <a:solidFill>
                  <a:schemeClr val="bg1"/>
                </a:solidFill>
              </a:rPr>
              <a:t>/</a:t>
            </a:r>
            <a:r>
              <a:rPr lang="en-US" b="1" dirty="0" err="1">
                <a:solidFill>
                  <a:schemeClr val="bg1"/>
                </a:solidFill>
              </a:rPr>
              <a:t>pictureshow</a:t>
            </a:r>
            <a:r>
              <a:rPr lang="en-US" b="1" dirty="0">
                <a:solidFill>
                  <a:schemeClr val="bg1"/>
                </a:solidFill>
              </a:rPr>
              <a:t>/immunofluorescence-ii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B33EFD-3B88-4B45-BF1D-5B11E7913B36}"/>
              </a:ext>
            </a:extLst>
          </p:cNvPr>
          <p:cNvSpPr/>
          <p:nvPr/>
        </p:nvSpPr>
        <p:spPr>
          <a:xfrm>
            <a:off x="8495211" y="154333"/>
            <a:ext cx="3581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Vimentin (yellow)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N-cadherin (magenta)</a:t>
            </a:r>
          </a:p>
          <a:p>
            <a:pPr algn="r"/>
            <a:endParaRPr lang="en-US" b="1" dirty="0">
              <a:solidFill>
                <a:schemeClr val="bg1"/>
              </a:solidFill>
              <a:latin typeface="Helvetica" pitchFamily="2" charset="0"/>
            </a:endParaRPr>
          </a:p>
          <a:p>
            <a:pPr algn="r"/>
            <a:r>
              <a:rPr lang="en-US" b="1" dirty="0" err="1">
                <a:solidFill>
                  <a:schemeClr val="bg1"/>
                </a:solidFill>
                <a:latin typeface="Helvetica" pitchFamily="2" charset="0"/>
              </a:rPr>
              <a:t>Dapi</a:t>
            </a:r>
            <a:r>
              <a:rPr lang="en-US" b="1" dirty="0">
                <a:solidFill>
                  <a:schemeClr val="bg1"/>
                </a:solidFill>
                <a:latin typeface="Helvetica" pitchFamily="2" charset="0"/>
              </a:rPr>
              <a:t> (cyan)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79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75E8-94C4-F845-807B-0C7FDD2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antibodies? How are they made?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AA169-0CD0-F14B-A1B2-B4735A889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E89BFB7-409E-A7B1-46B7-19A047B1E851}"/>
                  </a:ext>
                </a:extLst>
              </p14:cNvPr>
              <p14:cNvContentPartPr/>
              <p14:nvPr/>
            </p14:nvContentPartPr>
            <p14:xfrm>
              <a:off x="1699200" y="1864080"/>
              <a:ext cx="3399120" cy="1076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E89BFB7-409E-A7B1-46B7-19A047B1E8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89840" y="1854720"/>
                <a:ext cx="3417840" cy="109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1989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75E8-94C4-F845-807B-0C7FDD2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antibodies? How are they made?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626D8E02-47D1-9142-803D-8BD3F6BAF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8183"/>
            <a:ext cx="8948486" cy="446381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DF5D23-E32A-3849-B35A-315AFBD65C74}"/>
              </a:ext>
            </a:extLst>
          </p:cNvPr>
          <p:cNvSpPr txBox="1"/>
          <p:nvPr/>
        </p:nvSpPr>
        <p:spPr>
          <a:xfrm>
            <a:off x="210553" y="6308209"/>
            <a:ext cx="852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blog.addgene.org</a:t>
            </a:r>
            <a:r>
              <a:rPr lang="en-US" dirty="0"/>
              <a:t>/antibodies-101-monoclonal-antibodies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7AD67-94A6-C942-9410-79A6682AAFD5}"/>
              </a:ext>
            </a:extLst>
          </p:cNvPr>
          <p:cNvSpPr txBox="1"/>
          <p:nvPr/>
        </p:nvSpPr>
        <p:spPr>
          <a:xfrm>
            <a:off x="9067743" y="2822148"/>
            <a:ext cx="257141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Can stop here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but b-cells 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are polyclonal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+ don’t live long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941DFE-C939-F89C-18F7-8014978FA82A}"/>
                  </a:ext>
                </a:extLst>
              </p14:cNvPr>
              <p14:cNvContentPartPr/>
              <p14:nvPr/>
            </p14:nvContentPartPr>
            <p14:xfrm>
              <a:off x="4735440" y="1536120"/>
              <a:ext cx="5959800" cy="3156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941DFE-C939-F89C-18F7-8014978FA82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26080" y="1526760"/>
                <a:ext cx="5978520" cy="317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6588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75E8-94C4-F845-807B-0C7FDD27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antibodies? How are they made?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DF5D23-E32A-3849-B35A-315AFBD65C74}"/>
              </a:ext>
            </a:extLst>
          </p:cNvPr>
          <p:cNvSpPr txBox="1"/>
          <p:nvPr/>
        </p:nvSpPr>
        <p:spPr>
          <a:xfrm>
            <a:off x="210553" y="6308209"/>
            <a:ext cx="8524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https://</a:t>
            </a:r>
            <a:r>
              <a:rPr lang="en-US" dirty="0" err="1"/>
              <a:t>blog.addgene.org</a:t>
            </a:r>
            <a:r>
              <a:rPr lang="en-US" dirty="0"/>
              <a:t>/antibodies-101-monoclonal-antibodies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0C08AA62-6AB3-5941-A04C-07D14536D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224" y="2891554"/>
            <a:ext cx="2675021" cy="244896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B78E7-6E41-7F4A-9AEF-4410A6F237A7}"/>
              </a:ext>
            </a:extLst>
          </p:cNvPr>
          <p:cNvSpPr txBox="1"/>
          <p:nvPr/>
        </p:nvSpPr>
        <p:spPr>
          <a:xfrm>
            <a:off x="3964775" y="2095607"/>
            <a:ext cx="4262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1970s (Nobel Prize of 1984)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0B1A558-29B0-9F4C-AC9F-1D795C493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014" y="2921652"/>
            <a:ext cx="8313772" cy="26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0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787B6-C1C1-3743-9629-F974856934EF}"/>
              </a:ext>
            </a:extLst>
          </p:cNvPr>
          <p:cNvSpPr txBox="1"/>
          <p:nvPr/>
        </p:nvSpPr>
        <p:spPr>
          <a:xfrm>
            <a:off x="0" y="6338986"/>
            <a:ext cx="2293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Dr. Gary Nolan at Stanford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759F9-8C8D-044E-A621-61B87125E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94" r="19617" b="63541"/>
          <a:stretch/>
        </p:blipFill>
        <p:spPr>
          <a:xfrm>
            <a:off x="4182256" y="1870570"/>
            <a:ext cx="5201587" cy="3594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C8EE0-D065-D04B-8E90-2AD78E39AC15}"/>
              </a:ext>
            </a:extLst>
          </p:cNvPr>
          <p:cNvSpPr txBox="1"/>
          <p:nvPr/>
        </p:nvSpPr>
        <p:spPr>
          <a:xfrm>
            <a:off x="0" y="6549953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Black,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i="1" dirty="0"/>
              <a:t>Nat </a:t>
            </a:r>
            <a:r>
              <a:rPr lang="en-US" sz="1400" i="1" dirty="0" err="1"/>
              <a:t>Protoc</a:t>
            </a:r>
            <a:r>
              <a:rPr lang="en-US" sz="1400" i="1" dirty="0"/>
              <a:t> </a:t>
            </a:r>
            <a:r>
              <a:rPr lang="en-US" sz="1400" dirty="0"/>
              <a:t>2021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7C4A4B-542F-744C-987C-BFD950E6F768}"/>
              </a:ext>
            </a:extLst>
          </p:cNvPr>
          <p:cNvSpPr/>
          <p:nvPr/>
        </p:nvSpPr>
        <p:spPr>
          <a:xfrm>
            <a:off x="2893102" y="2188564"/>
            <a:ext cx="1843790" cy="147942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66B7A3A-87E8-0273-211D-34522868C93A}"/>
                  </a:ext>
                </a:extLst>
              </p14:cNvPr>
              <p14:cNvContentPartPr/>
              <p14:nvPr/>
            </p14:nvContentPartPr>
            <p14:xfrm>
              <a:off x="5970240" y="1854720"/>
              <a:ext cx="934920" cy="807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66B7A3A-87E8-0273-211D-34522868C9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60880" y="1845360"/>
                <a:ext cx="953640" cy="82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0460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787B6-C1C1-3743-9629-F974856934EF}"/>
              </a:ext>
            </a:extLst>
          </p:cNvPr>
          <p:cNvSpPr txBox="1"/>
          <p:nvPr/>
        </p:nvSpPr>
        <p:spPr>
          <a:xfrm>
            <a:off x="0" y="6338986"/>
            <a:ext cx="2293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Dr. Gary Nolan at Stanford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B759F9-8C8D-044E-A621-61B87125E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0" t="36184" r="277" b="29161"/>
          <a:stretch/>
        </p:blipFill>
        <p:spPr>
          <a:xfrm>
            <a:off x="778637" y="2461189"/>
            <a:ext cx="10575163" cy="2449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C8EE0-D065-D04B-8E90-2AD78E39AC15}"/>
              </a:ext>
            </a:extLst>
          </p:cNvPr>
          <p:cNvSpPr txBox="1"/>
          <p:nvPr/>
        </p:nvSpPr>
        <p:spPr>
          <a:xfrm>
            <a:off x="0" y="6549953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Black, </a:t>
            </a:r>
            <a:r>
              <a:rPr lang="en-US" sz="1400" i="1" dirty="0"/>
              <a:t>et al</a:t>
            </a:r>
            <a:r>
              <a:rPr lang="en-US" sz="1400" dirty="0"/>
              <a:t>. </a:t>
            </a:r>
            <a:r>
              <a:rPr lang="en-US" sz="1400" i="1" dirty="0"/>
              <a:t>Nat </a:t>
            </a:r>
            <a:r>
              <a:rPr lang="en-US" sz="1400" i="1" dirty="0" err="1"/>
              <a:t>Protoc</a:t>
            </a:r>
            <a:r>
              <a:rPr lang="en-US" sz="1400" i="1" dirty="0"/>
              <a:t> </a:t>
            </a:r>
            <a:r>
              <a:rPr lang="en-US" sz="1400" dirty="0"/>
              <a:t>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C1F630-E221-2C47-A324-607727D2FDF7}"/>
              </a:ext>
            </a:extLst>
          </p:cNvPr>
          <p:cNvSpPr/>
          <p:nvPr/>
        </p:nvSpPr>
        <p:spPr>
          <a:xfrm>
            <a:off x="533865" y="3118543"/>
            <a:ext cx="705999" cy="5676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627F8A-96C1-4498-9C70-3E0FFDA02328}"/>
                  </a:ext>
                </a:extLst>
              </p14:cNvPr>
              <p14:cNvContentPartPr/>
              <p14:nvPr/>
            </p14:nvContentPartPr>
            <p14:xfrm>
              <a:off x="3317040" y="1397160"/>
              <a:ext cx="7659000" cy="2168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627F8A-96C1-4498-9C70-3E0FFDA023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07680" y="1387800"/>
                <a:ext cx="7677720" cy="218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5621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781BBCF-C76D-994C-B16E-038D3D7FE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878" b="57546"/>
          <a:stretch/>
        </p:blipFill>
        <p:spPr>
          <a:xfrm>
            <a:off x="1056046" y="1863249"/>
            <a:ext cx="9634608" cy="3115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562FDE-48FD-9844-A558-E77FDDF074CF}"/>
              </a:ext>
            </a:extLst>
          </p:cNvPr>
          <p:cNvSpPr txBox="1"/>
          <p:nvPr/>
        </p:nvSpPr>
        <p:spPr>
          <a:xfrm>
            <a:off x="0" y="6550223"/>
            <a:ext cx="4591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Akoya. Technical Note. Validation of CODEX Antibodies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9B8D2C-88B8-CF22-88AA-46DA5A8528D0}"/>
              </a:ext>
            </a:extLst>
          </p:cNvPr>
          <p:cNvSpPr txBox="1"/>
          <p:nvPr/>
        </p:nvSpPr>
        <p:spPr>
          <a:xfrm>
            <a:off x="6549390" y="5210313"/>
            <a:ext cx="3235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antibodies hybridized at once</a:t>
            </a:r>
          </a:p>
        </p:txBody>
      </p:sp>
    </p:spTree>
    <p:extLst>
      <p:ext uri="{BB962C8B-B14F-4D97-AF65-F5344CB8AC3E}">
        <p14:creationId xmlns:p14="http://schemas.microsoft.com/office/powerpoint/2010/main" val="402055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6953-712E-5840-9197-ADDD8F5A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CODEX (</a:t>
            </a:r>
            <a:r>
              <a:rPr lang="en-US" u="sng" dirty="0"/>
              <a:t>CO</a:t>
            </a:r>
            <a:r>
              <a:rPr lang="en-US" dirty="0"/>
              <a:t>-</a:t>
            </a:r>
            <a:r>
              <a:rPr lang="en-US" u="sng" dirty="0"/>
              <a:t>D</a:t>
            </a:r>
            <a:r>
              <a:rPr lang="en-US" dirty="0"/>
              <a:t>etection by </a:t>
            </a:r>
            <a:r>
              <a:rPr lang="en-US" dirty="0" err="1"/>
              <a:t>ind</a:t>
            </a:r>
            <a:r>
              <a:rPr lang="en-US" u="sng" dirty="0" err="1"/>
              <a:t>EX</a:t>
            </a:r>
            <a:r>
              <a:rPr lang="en-US" dirty="0" err="1"/>
              <a:t>ing</a:t>
            </a:r>
            <a:r>
              <a:rPr lang="en-US" dirty="0"/>
              <a:t>)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781BBCF-C76D-994C-B16E-038D3D7FE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66"/>
          <a:stretch/>
        </p:blipFill>
        <p:spPr>
          <a:xfrm>
            <a:off x="1056046" y="1863249"/>
            <a:ext cx="9634608" cy="4049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562FDE-48FD-9844-A558-E77FDDF074CF}"/>
              </a:ext>
            </a:extLst>
          </p:cNvPr>
          <p:cNvSpPr txBox="1"/>
          <p:nvPr/>
        </p:nvSpPr>
        <p:spPr>
          <a:xfrm>
            <a:off x="0" y="6550223"/>
            <a:ext cx="4591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Akoya. Technical Note. Validation of CODEX Antibodies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29D55-CC16-7142-8800-41277DCE4E31}"/>
              </a:ext>
            </a:extLst>
          </p:cNvPr>
          <p:cNvSpPr txBox="1"/>
          <p:nvPr/>
        </p:nvSpPr>
        <p:spPr>
          <a:xfrm>
            <a:off x="9606257" y="3566457"/>
            <a:ext cx="136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~40 proteins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33DACFC-7DC1-FEC1-0BAA-EBC2F2210060}"/>
                  </a:ext>
                </a:extLst>
              </p14:cNvPr>
              <p14:cNvContentPartPr/>
              <p14:nvPr/>
            </p14:nvContentPartPr>
            <p14:xfrm>
              <a:off x="7522920" y="3023640"/>
              <a:ext cx="1335240" cy="266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33DACFC-7DC1-FEC1-0BAA-EBC2F221006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13560" y="3014280"/>
                <a:ext cx="1353960" cy="28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7464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24D5-CFCB-5D4C-AC3A-98F922CE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989BB-AA95-324A-8E1C-ED04568B3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measure 18 proteins in a tissue</a:t>
            </a:r>
          </a:p>
          <a:p>
            <a:r>
              <a:rPr lang="en-US" dirty="0"/>
              <a:t>Using CODEX with 3 colors, we can measure 3 proteins in each imaging round</a:t>
            </a:r>
          </a:p>
          <a:p>
            <a:r>
              <a:rPr lang="en-US" dirty="0"/>
              <a:t>How many rounds of imaging do we need to image all 18 proteins?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CFAA77-9FB2-72AB-02F5-37B0B827F94E}"/>
                  </a:ext>
                </a:extLst>
              </p14:cNvPr>
              <p14:cNvContentPartPr/>
              <p14:nvPr/>
            </p14:nvContentPartPr>
            <p14:xfrm>
              <a:off x="8636040" y="3957480"/>
              <a:ext cx="435600" cy="349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CFAA77-9FB2-72AB-02F5-37B0B827F94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6680" y="3948120"/>
                <a:ext cx="454320" cy="36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7174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24D5-CFCB-5D4C-AC3A-98F922CE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989BB-AA95-324A-8E1C-ED04568B37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Recall: MERFISH used a multiplexing scheme to increase the number of different genes that can be measured</a:t>
            </a:r>
          </a:p>
          <a:p>
            <a:r>
              <a:rPr lang="en-US" dirty="0"/>
              <a:t>Why do we not using multiplexing for proteins?</a:t>
            </a:r>
          </a:p>
        </p:txBody>
      </p:sp>
      <p:pic>
        <p:nvPicPr>
          <p:cNvPr id="6" name="Picture 2" descr="RNA Imaging with Multiplexed Error-Robust Fluorescence In Situ  Hybridization (MERFISH) - ScienceDirect">
            <a:extLst>
              <a:ext uri="{FF2B5EF4-FFF2-40B4-BE49-F238E27FC236}">
                <a16:creationId xmlns:a16="http://schemas.microsoft.com/office/drawing/2014/main" id="{86D3A37A-F8D0-524B-8053-0F45F15552A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6" r="67187"/>
          <a:stretch/>
        </p:blipFill>
        <p:spPr bwMode="auto">
          <a:xfrm>
            <a:off x="6537850" y="365125"/>
            <a:ext cx="5320739" cy="412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6F3912-FB47-AC43-A1DB-D07F7476A9AE}"/>
              </a:ext>
            </a:extLst>
          </p:cNvPr>
          <p:cNvSpPr txBox="1"/>
          <p:nvPr/>
        </p:nvSpPr>
        <p:spPr>
          <a:xfrm>
            <a:off x="7239585" y="4738549"/>
            <a:ext cx="4219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is 2^N</a:t>
            </a:r>
          </a:p>
          <a:p>
            <a:r>
              <a:rPr lang="en-US" dirty="0"/>
              <a:t>Purple is with modified hamming distance</a:t>
            </a:r>
          </a:p>
          <a:p>
            <a:endParaRPr lang="en-US" dirty="0"/>
          </a:p>
          <a:p>
            <a:r>
              <a:rPr lang="en-US" dirty="0"/>
              <a:t>Source: https://</a:t>
            </a:r>
            <a:r>
              <a:rPr lang="en-US" dirty="0" err="1"/>
              <a:t>www.sciencedirect.com</a:t>
            </a:r>
            <a:r>
              <a:rPr lang="en-US" dirty="0"/>
              <a:t>/science/article/abs/</a:t>
            </a:r>
            <a:r>
              <a:rPr lang="en-US" dirty="0" err="1"/>
              <a:t>pii</a:t>
            </a:r>
            <a:r>
              <a:rPr lang="en-US" dirty="0"/>
              <a:t>/S0076687916001324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9E4D971-4211-1BEC-1B14-FF6274F9AE1B}"/>
                  </a:ext>
                </a:extLst>
              </p14:cNvPr>
              <p14:cNvContentPartPr/>
              <p14:nvPr/>
            </p14:nvContentPartPr>
            <p14:xfrm>
              <a:off x="2386800" y="4663440"/>
              <a:ext cx="3168360" cy="585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9E4D971-4211-1BEC-1B14-FF6274F9AE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7440" y="4654080"/>
                <a:ext cx="3187080" cy="60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111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A67B-C41D-C04F-A9CD-C8CCBE14A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HW6 due Thursday: Create a multi-panel data visualization to interpret a cell cluster in the </a:t>
            </a:r>
            <a:r>
              <a:rPr lang="en-US" sz="3200" dirty="0" err="1"/>
              <a:t>Visium</a:t>
            </a:r>
            <a:r>
              <a:rPr lang="en-US" sz="3200" dirty="0"/>
              <a:t> data (</a:t>
            </a:r>
            <a:r>
              <a:rPr lang="en-US" sz="3200" dirty="0" err="1"/>
              <a:t>bit.ly</a:t>
            </a:r>
            <a:r>
              <a:rPr lang="en-US" sz="3200" dirty="0"/>
              <a:t>/GDV23_visiumBC)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B996ED-CE04-4444-B7E2-ADBC4AFA0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404040"/>
                </a:solidFill>
              </a:rPr>
              <a:t>Perform a full analysis (quality control, dimensionality reduction, </a:t>
            </a:r>
            <a:r>
              <a:rPr lang="en-US" sz="1800" dirty="0" err="1">
                <a:solidFill>
                  <a:srgbClr val="404040"/>
                </a:solidFill>
              </a:rPr>
              <a:t>kmeans</a:t>
            </a:r>
            <a:r>
              <a:rPr lang="en-US" sz="1800" dirty="0">
                <a:solidFill>
                  <a:srgbClr val="404040"/>
                </a:solidFill>
              </a:rPr>
              <a:t> clustering, differential expression analysis) on your data. Pick ONE cluster and try to figure out what cell-type(s) it corresponds to. Create a data visualization and write a description to convince me that your interpretation is correct.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rgbClr val="40404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404040"/>
                </a:solidFill>
              </a:rPr>
              <a:t>You are welcome to reuse code from HW5 or even use code from other students. However, you must provide attribution (credit) if you do so.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rgbClr val="40404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404040"/>
                </a:solidFill>
              </a:rPr>
              <a:t>Your description should reference papers and content that allowed you to interpret your cell cluster as a particular cell-type(s). You must provide attribution to external resources referenced. Links are fine; formatted references are not required. (You do not need to describe the data visualization as you have been doing)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rgbClr val="40404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rgbClr val="404040"/>
                </a:solidFill>
              </a:rPr>
              <a:t>You must include the entire code you used to generate the figure so that it can be reproduced.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620250-33BB-28EA-6A0A-DF1A42010F77}"/>
                  </a:ext>
                </a:extLst>
              </p14:cNvPr>
              <p14:cNvContentPartPr/>
              <p14:nvPr/>
            </p14:nvContentPartPr>
            <p14:xfrm>
              <a:off x="5397120" y="1342800"/>
              <a:ext cx="1308960" cy="144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620250-33BB-28EA-6A0A-DF1A42010F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87760" y="1333440"/>
                <a:ext cx="1327680" cy="16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6928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7779D-0007-D24F-9F7B-DB20FEF4D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some potential challenges for characterizing the proteome?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A37D7-D103-AD4C-942B-48FECF173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Proteins are big -&gt; “crowding” (steric hindrance)</a:t>
            </a:r>
          </a:p>
          <a:p>
            <a:r>
              <a:rPr lang="en-US" dirty="0"/>
              <a:t>&gt; 20k needed to measure the whole proteome </a:t>
            </a:r>
          </a:p>
          <a:p>
            <a:r>
              <a:rPr lang="en-US" dirty="0"/>
              <a:t>Very hard to get good antibodies</a:t>
            </a:r>
          </a:p>
          <a:p>
            <a:pPr lvl="1"/>
            <a:r>
              <a:rPr lang="en-US" dirty="0"/>
              <a:t>Good specificity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D248FB4-E88F-FA98-B774-5B1FD2E7D4B1}"/>
                  </a:ext>
                </a:extLst>
              </p14:cNvPr>
              <p14:cNvContentPartPr/>
              <p14:nvPr/>
            </p14:nvContentPartPr>
            <p14:xfrm>
              <a:off x="1345320" y="1672200"/>
              <a:ext cx="822960" cy="475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D248FB4-E88F-FA98-B774-5B1FD2E7D4B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5960" y="1662840"/>
                <a:ext cx="841680" cy="49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3081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A6BC-B3DD-D846-8C02-ADF3E27E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Antibody titration needed to minimize non-specific binding and improve signal to noise ratio</a:t>
            </a:r>
          </a:p>
        </p:txBody>
      </p:sp>
      <p:pic>
        <p:nvPicPr>
          <p:cNvPr id="7" name="Picture 6" descr="A picture containing square&#10;&#10;Description automatically generated">
            <a:extLst>
              <a:ext uri="{FF2B5EF4-FFF2-40B4-BE49-F238E27FC236}">
                <a16:creationId xmlns:a16="http://schemas.microsoft.com/office/drawing/2014/main" id="{7456FB7E-6B19-9742-BAF6-23291AB58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482" y="3482934"/>
            <a:ext cx="4252888" cy="2317788"/>
          </a:xfrm>
          <a:prstGeom prst="rect">
            <a:avLst/>
          </a:prstGeom>
        </p:spPr>
      </p:pic>
      <p:pic>
        <p:nvPicPr>
          <p:cNvPr id="9" name="Picture 8" descr="A picture containing qr code&#10;&#10;Description automatically generated">
            <a:extLst>
              <a:ext uri="{FF2B5EF4-FFF2-40B4-BE49-F238E27FC236}">
                <a16:creationId xmlns:a16="http://schemas.microsoft.com/office/drawing/2014/main" id="{0DEFD698-A5E1-6141-9C7B-630E77146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672" y="3482934"/>
            <a:ext cx="4361196" cy="2418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743FBD-5CA5-714F-A144-68A625376869}"/>
              </a:ext>
            </a:extLst>
          </p:cNvPr>
          <p:cNvSpPr txBox="1"/>
          <p:nvPr/>
        </p:nvSpPr>
        <p:spPr>
          <a:xfrm>
            <a:off x="2803033" y="3113602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Antibody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B31A4-03C1-DC4A-8A4C-685E5EEFA206}"/>
              </a:ext>
            </a:extLst>
          </p:cNvPr>
          <p:cNvSpPr txBox="1"/>
          <p:nvPr/>
        </p:nvSpPr>
        <p:spPr>
          <a:xfrm>
            <a:off x="7744127" y="311360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Antibody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5815B5-AA9A-9847-AD9C-3D83524A0D38}"/>
              </a:ext>
            </a:extLst>
          </p:cNvPr>
          <p:cNvSpPr txBox="1"/>
          <p:nvPr/>
        </p:nvSpPr>
        <p:spPr>
          <a:xfrm>
            <a:off x="1093518" y="1940480"/>
            <a:ext cx="941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Using positive test tissue, maximize signal-to-noise ratio (SNR) and average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threshold is set for both signal and noise.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binary map is used to confirm that pixels associated with signal and noise</a:t>
            </a:r>
          </a:p>
        </p:txBody>
      </p:sp>
    </p:spTree>
    <p:extLst>
      <p:ext uri="{BB962C8B-B14F-4D97-AF65-F5344CB8AC3E}">
        <p14:creationId xmlns:p14="http://schemas.microsoft.com/office/powerpoint/2010/main" val="852981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CFA5-918C-5D4F-8343-8E302034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Antibodies may interfere with each other (steric hindrance)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23A63-78F4-3848-9970-E6646FE57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4974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/>
              <a:t>Even if it works well by itself, it may not give the same performance when used in combination with others. Therefore need to test: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914400" lvl="1" indent="-457200">
              <a:buAutoNum type="arabicPeriod"/>
            </a:pPr>
            <a:r>
              <a:rPr lang="en-US" dirty="0"/>
              <a:t>Individually </a:t>
            </a:r>
          </a:p>
          <a:p>
            <a:pPr marL="914400" lvl="1" indent="-457200">
              <a:buAutoNum type="arabicPeriod"/>
            </a:pPr>
            <a:r>
              <a:rPr lang="en-US" dirty="0"/>
              <a:t>In the presence of a few other antibodies (positive and negative counterstains) </a:t>
            </a:r>
          </a:p>
          <a:p>
            <a:pPr marL="914400" lvl="1" indent="-457200">
              <a:buAutoNum type="arabicPeriod"/>
            </a:pPr>
            <a:r>
              <a:rPr lang="en-US" dirty="0"/>
              <a:t>In the presence of many other antibodies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E397A-B28F-C047-8B2C-732FE67C0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07548"/>
            <a:ext cx="5493026" cy="1665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0586E-B89E-D746-B63B-2A10ECF0861C}"/>
              </a:ext>
            </a:extLst>
          </p:cNvPr>
          <p:cNvSpPr txBox="1"/>
          <p:nvPr/>
        </p:nvSpPr>
        <p:spPr>
          <a:xfrm>
            <a:off x="6907696" y="17257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2E4278-6EC4-2843-8418-BB810B43C569}"/>
              </a:ext>
            </a:extLst>
          </p:cNvPr>
          <p:cNvSpPr txBox="1"/>
          <p:nvPr/>
        </p:nvSpPr>
        <p:spPr>
          <a:xfrm>
            <a:off x="8741867" y="16906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55E9E-7B8D-D149-9CCB-498822AB6FA8}"/>
              </a:ext>
            </a:extLst>
          </p:cNvPr>
          <p:cNvSpPr txBox="1"/>
          <p:nvPr/>
        </p:nvSpPr>
        <p:spPr>
          <a:xfrm>
            <a:off x="10425195" y="16937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D41C-F748-4142-9DAD-91F5B78EF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36744"/>
            <a:ext cx="5573835" cy="16291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25512BF-A40B-B6DF-B538-8B28585552AE}"/>
                  </a:ext>
                </a:extLst>
              </p14:cNvPr>
              <p14:cNvContentPartPr/>
              <p14:nvPr/>
            </p14:nvContentPartPr>
            <p14:xfrm>
              <a:off x="6974640" y="2005920"/>
              <a:ext cx="3907440" cy="2262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25512BF-A40B-B6DF-B538-8B28585552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65280" y="1996560"/>
                <a:ext cx="3926160" cy="228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8377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551A-794D-9E42-8716-74C9BFE6B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Antibodies for proteins of interest may not be available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7D500-AD9B-DC4A-B64F-DD9DDAF8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389" y="2135243"/>
            <a:ext cx="3808731" cy="4397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A97113-F246-9D41-AF57-9A0AEC193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2120110"/>
            <a:ext cx="3505200" cy="4412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3C410B-7AC3-8343-916F-37586685D304}"/>
              </a:ext>
            </a:extLst>
          </p:cNvPr>
          <p:cNvSpPr txBox="1"/>
          <p:nvPr/>
        </p:nvSpPr>
        <p:spPr>
          <a:xfrm>
            <a:off x="1924050" y="1702118"/>
            <a:ext cx="34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30 approved (work well together)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00BF4A-47BD-D14E-BC6F-5D88B18DE8F3}"/>
              </a:ext>
            </a:extLst>
          </p:cNvPr>
          <p:cNvSpPr txBox="1"/>
          <p:nvPr/>
        </p:nvSpPr>
        <p:spPr>
          <a:xfrm>
            <a:off x="5740091" y="1702118"/>
            <a:ext cx="488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300 screened (unclear if will work well together)</a:t>
            </a:r>
          </a:p>
        </p:txBody>
      </p:sp>
    </p:spTree>
    <p:extLst>
      <p:ext uri="{BB962C8B-B14F-4D97-AF65-F5344CB8AC3E}">
        <p14:creationId xmlns:p14="http://schemas.microsoft.com/office/powerpoint/2010/main" val="2899557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1029-307D-AC46-9051-0EB1164B6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5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Today’s hands on component: </a:t>
            </a:r>
            <a:br>
              <a:rPr lang="en-US" dirty="0"/>
            </a:br>
            <a:r>
              <a:rPr lang="en-US" dirty="0"/>
              <a:t>Look at spatial proteomics data:</a:t>
            </a:r>
            <a:br>
              <a:rPr lang="en-US" dirty="0"/>
            </a:br>
            <a:r>
              <a:rPr lang="en-US" u="sng" dirty="0" err="1"/>
              <a:t>bit.ly</a:t>
            </a:r>
            <a:r>
              <a:rPr lang="en-US" u="sng" dirty="0"/>
              <a:t>/</a:t>
            </a:r>
            <a:r>
              <a:rPr lang="en-US" u="sng" dirty="0" err="1"/>
              <a:t>GDV_codex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Extra Credit HW Assignment</a:t>
            </a:r>
            <a:br>
              <a:rPr lang="en-US" sz="3600" dirty="0"/>
            </a:br>
            <a:r>
              <a:rPr lang="en-US" sz="3600" dirty="0"/>
              <a:t>(like HW5 and HW6 but for this CODEX data)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12897-8F09-D94B-9E08-D29098A67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45038"/>
            <a:ext cx="9144000" cy="1655762"/>
          </a:xfrm>
        </p:spPr>
        <p:txBody>
          <a:bodyPr>
            <a:normAutofit/>
          </a:bodyPr>
          <a:lstStyle/>
          <a:p>
            <a:r>
              <a:rPr lang="en-US" sz="1800" dirty="0"/>
              <a:t>Due 3/10 (Midnight) </a:t>
            </a:r>
            <a:br>
              <a:rPr lang="en-US" sz="1800" dirty="0"/>
            </a:br>
            <a:r>
              <a:rPr lang="en-US" sz="1800" dirty="0" err="1"/>
              <a:t>ie</a:t>
            </a:r>
            <a:r>
              <a:rPr lang="en-US" sz="1800" dirty="0"/>
              <a:t>. before Final Class Presentations</a:t>
            </a:r>
          </a:p>
          <a:p>
            <a:r>
              <a:rPr lang="en-US" sz="1800" dirty="0"/>
              <a:t>See course website Assignment 13 for more details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C4A7463-23EB-F096-5599-B04053522C11}"/>
                  </a:ext>
                </a:extLst>
              </p14:cNvPr>
              <p14:cNvContentPartPr/>
              <p14:nvPr/>
            </p14:nvContentPartPr>
            <p14:xfrm>
              <a:off x="5585040" y="2334960"/>
              <a:ext cx="3397680" cy="2707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C4A7463-23EB-F096-5599-B04053522C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5680" y="2325600"/>
                <a:ext cx="3416400" cy="272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984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art&#10;&#10;Description automatically generated">
            <a:extLst>
              <a:ext uri="{FF2B5EF4-FFF2-40B4-BE49-F238E27FC236}">
                <a16:creationId xmlns:a16="http://schemas.microsoft.com/office/drawing/2014/main" id="{4239E9E3-3AB5-11D0-372A-D6CE84DB7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91"/>
          <a:stretch/>
        </p:blipFill>
        <p:spPr>
          <a:xfrm>
            <a:off x="1712638" y="684687"/>
            <a:ext cx="7557091" cy="548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50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5652-6EB2-D84B-F5FF-29E25BFF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Homework tips: Your goal is to convince me that your cell-type interpretation is justified (actually being correct is not important here; your process and use of data visualization is key)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1B27E9-DB3D-7CD0-BAE3-5D15F6B35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540"/>
          <a:stretch/>
        </p:blipFill>
        <p:spPr>
          <a:xfrm>
            <a:off x="4704693" y="1316226"/>
            <a:ext cx="5164521" cy="2500569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A40C2AED-64CC-8E8F-640F-C594ACA42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482" y="3953999"/>
            <a:ext cx="2967376" cy="2340392"/>
          </a:xfrm>
          <a:prstGeom prst="rect">
            <a:avLst/>
          </a:prstGeom>
        </p:spPr>
      </p:pic>
      <p:pic>
        <p:nvPicPr>
          <p:cNvPr id="14" name="Picture 13" descr="Chart&#10;&#10;Description automatically generated with medium confidence">
            <a:extLst>
              <a:ext uri="{FF2B5EF4-FFF2-40B4-BE49-F238E27FC236}">
                <a16:creationId xmlns:a16="http://schemas.microsoft.com/office/drawing/2014/main" id="{1FA27143-0A95-365F-14D3-9331D4EE0D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84"/>
          <a:stretch/>
        </p:blipFill>
        <p:spPr>
          <a:xfrm>
            <a:off x="2060028" y="1380735"/>
            <a:ext cx="2539561" cy="2419709"/>
          </a:xfrm>
          <a:prstGeom prst="rect">
            <a:avLst/>
          </a:prstGeom>
        </p:spPr>
      </p:pic>
      <p:pic>
        <p:nvPicPr>
          <p:cNvPr id="16" name="Picture 15" descr="Scatter chart&#10;&#10;Description automatically generated">
            <a:extLst>
              <a:ext uri="{FF2B5EF4-FFF2-40B4-BE49-F238E27FC236}">
                <a16:creationId xmlns:a16="http://schemas.microsoft.com/office/drawing/2014/main" id="{4CDC401A-0D29-D8C7-831B-4561269BE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890" y="3937648"/>
            <a:ext cx="2563255" cy="23482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460FBD-5C87-060C-80C1-E565F48CC670}"/>
              </a:ext>
            </a:extLst>
          </p:cNvPr>
          <p:cNvSpPr txBox="1"/>
          <p:nvPr/>
        </p:nvSpPr>
        <p:spPr>
          <a:xfrm>
            <a:off x="41384" y="6431595"/>
            <a:ext cx="7567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www.biorxiv.org</a:t>
            </a:r>
            <a:r>
              <a:rPr lang="en-US" dirty="0"/>
              <a:t>/content/10.1101/2020.10.13.338475v2.full.pdf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B007720-AEA9-8FB8-41B0-EE95B63E9CD4}"/>
                  </a:ext>
                </a:extLst>
              </p14:cNvPr>
              <p14:cNvContentPartPr/>
              <p14:nvPr/>
            </p14:nvContentPartPr>
            <p14:xfrm>
              <a:off x="1972800" y="2097000"/>
              <a:ext cx="9690480" cy="2995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B007720-AEA9-8FB8-41B0-EE95B63E9CD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63440" y="2087640"/>
                <a:ext cx="9709200" cy="301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114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rcoded solid-phase RNA capture for Spatial Transcriptomics profiling in  mammalian tissue sections | Nature Protocols">
            <a:extLst>
              <a:ext uri="{FF2B5EF4-FFF2-40B4-BE49-F238E27FC236}">
                <a16:creationId xmlns:a16="http://schemas.microsoft.com/office/drawing/2014/main" id="{1DA7A7C0-F02D-70A7-FA7C-7035093F3D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3791"/>
          <a:stretch/>
        </p:blipFill>
        <p:spPr bwMode="auto">
          <a:xfrm>
            <a:off x="803415" y="1731976"/>
            <a:ext cx="10585169" cy="306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0C97A2-AA46-E848-A82E-F0020D9D7541}"/>
              </a:ext>
            </a:extLst>
          </p:cNvPr>
          <p:cNvSpPr txBox="1"/>
          <p:nvPr/>
        </p:nvSpPr>
        <p:spPr>
          <a:xfrm>
            <a:off x="1114095" y="5006343"/>
            <a:ext cx="21546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Roboto" panose="020F0502020204030204" pitchFamily="34" charset="0"/>
              </a:rPr>
              <a:t>Each of the Capture Areas has </a:t>
            </a:r>
            <a:r>
              <a:rPr lang="en-US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5,000 uniquely spatially barcoded spots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26A31-6451-17B2-1B8A-486CBED22798}"/>
              </a:ext>
            </a:extLst>
          </p:cNvPr>
          <p:cNvSpPr txBox="1"/>
          <p:nvPr/>
        </p:nvSpPr>
        <p:spPr>
          <a:xfrm>
            <a:off x="5665076" y="5006343"/>
            <a:ext cx="23963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Each spot contains </a:t>
            </a:r>
            <a:r>
              <a:rPr lang="en-US" b="1" i="0" dirty="0">
                <a:effectLst/>
                <a:latin typeface="Roboto" panose="02000000000000000000" pitchFamily="2" charset="0"/>
              </a:rPr>
              <a:t>on the order of millions of oligos</a:t>
            </a:r>
            <a:endParaRPr lang="en-US" dirty="0"/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D71A7328-B3FC-630D-AD36-C06DF433B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Review of spatially resolved transcriptomics by spot-based-capture and next-gen sequencing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1D9339A-BA04-E22B-ADE9-3854660DBFCF}"/>
                  </a:ext>
                </a:extLst>
              </p14:cNvPr>
              <p14:cNvContentPartPr/>
              <p14:nvPr/>
            </p14:nvContentPartPr>
            <p14:xfrm>
              <a:off x="2502360" y="815040"/>
              <a:ext cx="8412840" cy="3155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1D9339A-BA04-E22B-ADE9-3854660DBF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3000" y="805680"/>
                <a:ext cx="8431560" cy="317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669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379D8B8-66D9-1AD3-72CD-B40E9668D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20" y="1378826"/>
            <a:ext cx="2476500" cy="6858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14ED6D3-279B-45C0-C7C1-7F020AE91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20" y="2107324"/>
            <a:ext cx="2476500" cy="6858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7B3D2B7-5F9D-2AE5-5370-4B50AA7F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20" y="2906110"/>
            <a:ext cx="2476500" cy="6858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3DC81A2D-6F04-202F-47C0-9E10F8EDD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20" y="3711465"/>
            <a:ext cx="2476500" cy="68580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B826E4D0-94ED-004B-6A24-4F7106D41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20" y="4532586"/>
            <a:ext cx="2476500" cy="68580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9BA4F44-939C-E7BC-3FAB-3B510DD71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620" y="5374070"/>
            <a:ext cx="2476500" cy="685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A13C17-AB89-CC77-A520-7E558ECC361C}"/>
              </a:ext>
            </a:extLst>
          </p:cNvPr>
          <p:cNvSpPr txBox="1"/>
          <p:nvPr/>
        </p:nvSpPr>
        <p:spPr>
          <a:xfrm rot="5400000">
            <a:off x="2235188" y="63492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7E2489-F821-9BD6-0FAB-D485A42E481E}"/>
              </a:ext>
            </a:extLst>
          </p:cNvPr>
          <p:cNvSpPr txBox="1"/>
          <p:nvPr/>
        </p:nvSpPr>
        <p:spPr>
          <a:xfrm>
            <a:off x="5213131" y="1537060"/>
            <a:ext cx="517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ATCGGATCGTATAAATGCGTAGCTAGTC</a:t>
            </a:r>
            <a:r>
              <a:rPr lang="en-US" dirty="0"/>
              <a:t>----</a:t>
            </a:r>
            <a:r>
              <a:rPr lang="en-US" dirty="0">
                <a:highlight>
                  <a:srgbClr val="FFFF00"/>
                </a:highlight>
              </a:rPr>
              <a:t>AATG</a:t>
            </a:r>
            <a:r>
              <a:rPr lang="en-US" dirty="0"/>
              <a:t>----AGTT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5C60B-D47D-6903-FD9A-B2CA11C996C8}"/>
              </a:ext>
            </a:extLst>
          </p:cNvPr>
          <p:cNvSpPr txBox="1"/>
          <p:nvPr/>
        </p:nvSpPr>
        <p:spPr>
          <a:xfrm>
            <a:off x="5213131" y="2265558"/>
            <a:ext cx="515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ATCGGATCGTATAAATGCGTAGCTAGTC</a:t>
            </a:r>
            <a:r>
              <a:rPr lang="en-US" dirty="0"/>
              <a:t>----</a:t>
            </a:r>
            <a:r>
              <a:rPr lang="en-US" dirty="0">
                <a:highlight>
                  <a:srgbClr val="00FF00"/>
                </a:highlight>
              </a:rPr>
              <a:t>TTTG</a:t>
            </a:r>
            <a:r>
              <a:rPr lang="en-US" dirty="0"/>
              <a:t>----AGTT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2FEDF7-9BAE-84F5-50FB-ABB4D4DF52E8}"/>
              </a:ext>
            </a:extLst>
          </p:cNvPr>
          <p:cNvSpPr txBox="1"/>
          <p:nvPr/>
        </p:nvSpPr>
        <p:spPr>
          <a:xfrm>
            <a:off x="5213130" y="3064344"/>
            <a:ext cx="515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ATCGGATCGTATAAATGCGTAGCTAGTC</a:t>
            </a:r>
            <a:r>
              <a:rPr lang="en-US" dirty="0"/>
              <a:t>----</a:t>
            </a:r>
            <a:r>
              <a:rPr lang="en-US" dirty="0">
                <a:highlight>
                  <a:srgbClr val="00FF00"/>
                </a:highlight>
              </a:rPr>
              <a:t>TTTG</a:t>
            </a:r>
            <a:r>
              <a:rPr lang="en-US" dirty="0"/>
              <a:t>----AGTT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D620AA-2282-5385-0172-B37002B02874}"/>
              </a:ext>
            </a:extLst>
          </p:cNvPr>
          <p:cNvSpPr txBox="1"/>
          <p:nvPr/>
        </p:nvSpPr>
        <p:spPr>
          <a:xfrm>
            <a:off x="5248203" y="3869699"/>
            <a:ext cx="5123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TTGAGTATATGATGAAGATGAAAGGAT----</a:t>
            </a:r>
            <a:r>
              <a:rPr lang="en-US" dirty="0">
                <a:highlight>
                  <a:srgbClr val="00FFFF"/>
                </a:highlight>
              </a:rPr>
              <a:t>AGGT</a:t>
            </a:r>
            <a:r>
              <a:rPr lang="en-US" dirty="0"/>
              <a:t>----AGTT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0A5A12-E2FE-C8AA-9DC9-107465E36372}"/>
              </a:ext>
            </a:extLst>
          </p:cNvPr>
          <p:cNvSpPr txBox="1"/>
          <p:nvPr/>
        </p:nvSpPr>
        <p:spPr>
          <a:xfrm>
            <a:off x="5264235" y="4690820"/>
            <a:ext cx="504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TTGAGTATATGATGAAGATGAAAGGAT----</a:t>
            </a:r>
            <a:r>
              <a:rPr lang="en-US" dirty="0">
                <a:highlight>
                  <a:srgbClr val="FF00FF"/>
                </a:highlight>
              </a:rPr>
              <a:t>ATTG</a:t>
            </a:r>
            <a:r>
              <a:rPr lang="en-US" dirty="0"/>
              <a:t>----GTAA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F35505-B574-B41C-DAA4-77062360ED35}"/>
              </a:ext>
            </a:extLst>
          </p:cNvPr>
          <p:cNvSpPr txBox="1"/>
          <p:nvPr/>
        </p:nvSpPr>
        <p:spPr>
          <a:xfrm>
            <a:off x="5248203" y="5517196"/>
            <a:ext cx="509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TTGAGTATATGATGAAGATGAAAGGAT----</a:t>
            </a:r>
            <a:r>
              <a:rPr lang="en-US" dirty="0">
                <a:highlight>
                  <a:srgbClr val="FF0000"/>
                </a:highlight>
              </a:rPr>
              <a:t>GATA</a:t>
            </a:r>
            <a:r>
              <a:rPr lang="en-US" dirty="0"/>
              <a:t>----GTAA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63A6C0-2581-4AC9-9004-FE00DF30C329}"/>
              </a:ext>
            </a:extLst>
          </p:cNvPr>
          <p:cNvSpPr txBox="1"/>
          <p:nvPr/>
        </p:nvSpPr>
        <p:spPr>
          <a:xfrm rot="5400000">
            <a:off x="7733758" y="635334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9" name="Title 8">
            <a:extLst>
              <a:ext uri="{FF2B5EF4-FFF2-40B4-BE49-F238E27FC236}">
                <a16:creationId xmlns:a16="http://schemas.microsoft.com/office/drawing/2014/main" id="{5DA1D431-CFAA-F43B-5A37-FF3EE143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Review of spatially resolved transcriptomics by spot-based-capture and next-gen sequencing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2A571F-0D84-5984-B28A-A7FDD88F5F49}"/>
              </a:ext>
            </a:extLst>
          </p:cNvPr>
          <p:cNvSpPr txBox="1"/>
          <p:nvPr/>
        </p:nvSpPr>
        <p:spPr>
          <a:xfrm>
            <a:off x="6737071" y="1212106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DF2679-88B8-1B34-E706-4A3456DDF45C}"/>
              </a:ext>
            </a:extLst>
          </p:cNvPr>
          <p:cNvSpPr txBox="1"/>
          <p:nvPr/>
        </p:nvSpPr>
        <p:spPr>
          <a:xfrm>
            <a:off x="8898233" y="1211502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EF800-0A41-1E3B-95BC-F738BB17A1D9}"/>
              </a:ext>
            </a:extLst>
          </p:cNvPr>
          <p:cNvSpPr txBox="1"/>
          <p:nvPr/>
        </p:nvSpPr>
        <p:spPr>
          <a:xfrm>
            <a:off x="9596341" y="967902"/>
            <a:ext cx="948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spatial</a:t>
            </a:r>
          </a:p>
          <a:p>
            <a:r>
              <a:rPr lang="en-US" dirty="0"/>
              <a:t>barcode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B9186AC-572D-F265-BEE4-EECB0ED2EF19}"/>
                  </a:ext>
                </a:extLst>
              </p14:cNvPr>
              <p14:cNvContentPartPr/>
              <p14:nvPr/>
            </p14:nvContentPartPr>
            <p14:xfrm>
              <a:off x="428040" y="1352160"/>
              <a:ext cx="10281600" cy="4491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B9186AC-572D-F265-BEE4-EECB0ED2EF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680" y="1342800"/>
                <a:ext cx="10300320" cy="451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1805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4C9DD-D3C6-EF47-BC93-F581FDD96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protein?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E8030-D346-C54D-AA58-640B1FC02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C618C74-248B-25F7-E34D-A2A973215355}"/>
                  </a:ext>
                </a:extLst>
              </p14:cNvPr>
              <p14:cNvContentPartPr/>
              <p14:nvPr/>
            </p14:nvContentPartPr>
            <p14:xfrm>
              <a:off x="1723680" y="1652040"/>
              <a:ext cx="4249800" cy="3480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C618C74-248B-25F7-E34D-A2A9732153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14320" y="1642680"/>
                <a:ext cx="4268520" cy="3499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268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1B19-B32E-424E-AF97-742A1C6F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detect proteins?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7B1EFA-D2E7-0E49-BD58-49F0BB9E4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69" y="1980021"/>
            <a:ext cx="3810000" cy="4356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EAFAF0-655B-904C-9D3C-21EFFB389469}"/>
              </a:ext>
            </a:extLst>
          </p:cNvPr>
          <p:cNvSpPr txBox="1"/>
          <p:nvPr/>
        </p:nvSpPr>
        <p:spPr>
          <a:xfrm>
            <a:off x="3577046" y="2052443"/>
            <a:ext cx="1274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Protein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64444-2782-E64F-ACDD-E9BD4F2BE9E1}"/>
              </a:ext>
            </a:extLst>
          </p:cNvPr>
          <p:cNvSpPr txBox="1"/>
          <p:nvPr/>
        </p:nvSpPr>
        <p:spPr>
          <a:xfrm>
            <a:off x="7491549" y="3460639"/>
            <a:ext cx="37147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Epitope</a:t>
            </a:r>
          </a:p>
          <a:p>
            <a:r>
              <a:rPr lang="en-US" sz="2800" b="1" dirty="0"/>
              <a:t>(antigenic determinant)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71DBBC7-F23B-B300-6642-E699CB70C92C}"/>
                  </a:ext>
                </a:extLst>
              </p14:cNvPr>
              <p14:cNvContentPartPr/>
              <p14:nvPr/>
            </p14:nvContentPartPr>
            <p14:xfrm>
              <a:off x="5753520" y="1827720"/>
              <a:ext cx="3328920" cy="1936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71DBBC7-F23B-B300-6642-E699CB70C9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44160" y="1818360"/>
                <a:ext cx="3347640" cy="195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090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1B19-B32E-424E-AF97-742A1C6F0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Protein epitopes can be identified with antibodies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78127-42E4-0143-971E-CEDB01786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869" y="1980021"/>
            <a:ext cx="3810000" cy="435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778F9-2A7F-C24D-938F-42DC9824B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95101">
            <a:off x="7901776" y="1946845"/>
            <a:ext cx="2833529" cy="29643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4A24FE-D241-264E-8425-FF2EC0D5086E}"/>
              </a:ext>
            </a:extLst>
          </p:cNvPr>
          <p:cNvSpPr txBox="1"/>
          <p:nvPr/>
        </p:nvSpPr>
        <p:spPr>
          <a:xfrm>
            <a:off x="7543801" y="5189377"/>
            <a:ext cx="3036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(primary) Antibody</a:t>
            </a:r>
          </a:p>
        </p:txBody>
      </p:sp>
    </p:spTree>
    <p:extLst>
      <p:ext uri="{BB962C8B-B14F-4D97-AF65-F5344CB8AC3E}">
        <p14:creationId xmlns:p14="http://schemas.microsoft.com/office/powerpoint/2010/main" val="1890927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61A9-E60D-F142-BCB4-C93BBEE7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Ex. Immunofluorescence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3F5DFB-821A-EB49-B775-6052176828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7829"/>
          <a:stretch/>
        </p:blipFill>
        <p:spPr>
          <a:xfrm>
            <a:off x="2726391" y="1690688"/>
            <a:ext cx="7599830" cy="48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63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866</Words>
  <Application>Microsoft Macintosh PowerPoint</Application>
  <PresentationFormat>Widescreen</PresentationFormat>
  <Paragraphs>106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Roboto</vt:lpstr>
      <vt:lpstr>Office Theme</vt:lpstr>
      <vt:lpstr>Spatial Proteomics</vt:lpstr>
      <vt:lpstr>HW6 due Thursday: Create a multi-panel data visualization to interpret a cell cluster in the Visium data (bit.ly/GDV23_visiumBC)</vt:lpstr>
      <vt:lpstr>Homework tips: Your goal is to convince me that your cell-type interpretation is justified (actually being correct is not important here; your process and use of data visualization is key)</vt:lpstr>
      <vt:lpstr>Review of spatially resolved transcriptomics by spot-based-capture and next-gen sequencing</vt:lpstr>
      <vt:lpstr>Review of spatially resolved transcriptomics by spot-based-capture and next-gen sequencing</vt:lpstr>
      <vt:lpstr>Why protein?</vt:lpstr>
      <vt:lpstr>How can we detect proteins?</vt:lpstr>
      <vt:lpstr>Protein epitopes can be identified with antibodies </vt:lpstr>
      <vt:lpstr>Ex. Immunofluorescence</vt:lpstr>
      <vt:lpstr>PowerPoint Presentation</vt:lpstr>
      <vt:lpstr>What are antibodies? How are they made?</vt:lpstr>
      <vt:lpstr>What are antibodies? How are they made?</vt:lpstr>
      <vt:lpstr>What are antibodies? How are they made?</vt:lpstr>
      <vt:lpstr>CODEX (CO-Detection by indEXing)</vt:lpstr>
      <vt:lpstr>CODEX (CO-Detection by indEXing)</vt:lpstr>
      <vt:lpstr>CODEX (CO-Detection by indEXing)</vt:lpstr>
      <vt:lpstr>CODEX (CO-Detection by indEXing)</vt:lpstr>
      <vt:lpstr>Quick Question</vt:lpstr>
      <vt:lpstr>Quick Question</vt:lpstr>
      <vt:lpstr>What are some potential challenges for characterizing the proteome?</vt:lpstr>
      <vt:lpstr>Antibody titration needed to minimize non-specific binding and improve signal to noise ratio</vt:lpstr>
      <vt:lpstr>Antibodies may interfere with each other (steric hindrance)</vt:lpstr>
      <vt:lpstr>Antibodies for proteins of interest may not be available</vt:lpstr>
      <vt:lpstr>Today’s hands on component:  Look at spatial proteomics data: bit.ly/GDV_codex  Extra Credit HW Assignment (like HW5 and HW6 but for this CODEX data)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Spatial Proteomics</dc:title>
  <dc:creator>Jean Fan</dc:creator>
  <cp:lastModifiedBy>Jean Fan</cp:lastModifiedBy>
  <cp:revision>6</cp:revision>
  <dcterms:created xsi:type="dcterms:W3CDTF">2023-02-20T16:01:09Z</dcterms:created>
  <dcterms:modified xsi:type="dcterms:W3CDTF">2023-02-22T14:47:09Z</dcterms:modified>
</cp:coreProperties>
</file>