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notesSlides/notesSlide1.xml" ContentType="application/vnd.openxmlformats-officedocument.presentationml.notesSlide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notesSlides/notesSlide2.xml" ContentType="application/vnd.openxmlformats-officedocument.presentationml.notesSlide+xml"/>
  <Override PartName="/ppt/ink/ink10.xml" ContentType="application/inkml+xml"/>
  <Override PartName="/ppt/notesSlides/notesSlide3.xml" ContentType="application/vnd.openxmlformats-officedocument.presentationml.notesSlide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notesSlides/notesSlide4.xml" ContentType="application/vnd.openxmlformats-officedocument.presentationml.notesSlide+xml"/>
  <Override PartName="/ppt/ink/ink16.xml" ContentType="application/inkml+xml"/>
  <Override PartName="/ppt/ink/ink17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68" r:id="rId3"/>
    <p:sldId id="272" r:id="rId4"/>
    <p:sldId id="273" r:id="rId5"/>
    <p:sldId id="270" r:id="rId6"/>
    <p:sldId id="274" r:id="rId7"/>
    <p:sldId id="257" r:id="rId8"/>
    <p:sldId id="259" r:id="rId9"/>
    <p:sldId id="258" r:id="rId10"/>
    <p:sldId id="260" r:id="rId11"/>
    <p:sldId id="263" r:id="rId12"/>
    <p:sldId id="262" r:id="rId13"/>
    <p:sldId id="264" r:id="rId14"/>
    <p:sldId id="265" r:id="rId15"/>
    <p:sldId id="266" r:id="rId16"/>
    <p:sldId id="267" r:id="rId17"/>
    <p:sldId id="26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9448A2C-FA34-B242-9CB3-3517E59FC256}" v="47" dt="2023-02-08T13:55:18.4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04"/>
    <p:restoredTop sz="91992"/>
  </p:normalViewPr>
  <p:slideViewPr>
    <p:cSldViewPr snapToGrid="0">
      <p:cViewPr varScale="1">
        <p:scale>
          <a:sx n="123" d="100"/>
          <a:sy n="123" d="100"/>
        </p:scale>
        <p:origin x="82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8T12:48:31.63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1623 1170 8191,'-11'-18'0,"1"7"5063,-4 0-5063,4 11 2818,-6 0-2818,-4 6 0,-12 10 0,5-1 0,-1 2 0,-4 3 0,-1 4 0,3 3 0,-3 5 0,0 2 0,2-2 196,-2 4 1,1 0 0,1 4-197,0 2 0,-1 5 0,1 1 0,4-2 814,2 4 1,4-2 0,4 2-815,2 0 0,4 1 0,4-1 0,3-4 0,3-2 0,5 2-668,6-6 0,4 1 1,3-1-1,-1-3 668,0-2 0,1-3 0,4 0-450,7 8 1,5 1 0,0-7 449,0-9 0,1-5 0,7 1 0,2-3 481,-4-7 0,0-5-481,3-3 0,-1-6 0,-2-6 0,0-4 602,2-4 0,-4-1 0,8-8 0,-10 6 1</inkml:trace>
  <inkml:trace contextRef="#ctx0" brushRef="#br0" timeOffset="425">1643 1929 8191,'-9'-2'0,"8"0"5063,6-3-5063,21-2 2818,14-1-2818,15 3 0,-14 3 0,0 3 0,9 11 859,-20-7 1,-4 4-860,-11 18 6784,-14 11-6784,-3 17 0,-5-21 0,-2 2-1321,1 2 0,-1 0 1321,1-3 0,0 0-588,2-4 0,1-1 588,0 17 0,8-15 0,-3-16 0,3-9 0</inkml:trace>
  <inkml:trace contextRef="#ctx0" brushRef="#br0" timeOffset="750">2341 1738 24575,'4'26'0,"-2"10"0,-2-2 0,-1 8 0,0-2 0,-1 4 0,-2 1 0,0 1 0,1 2 0,-2-3 0,0-5 0,-1-2-603,3-3 1,0-2 602,-5 13 98,7-14 1,-3-16-1,4-8 1</inkml:trace>
  <inkml:trace contextRef="#ctx0" brushRef="#br0" timeOffset="986">2352 1712 8191,'-5'-25'0,"14"-8"5063,7 5-5063,13 0 2818,8 1-2818,-10 18 1719,3 1-1719,-13 10 6784,0 4-6784,0 0 0,-3 4 0,-6-7 0,-4 1 0</inkml:trace>
  <inkml:trace contextRef="#ctx0" brushRef="#br0" timeOffset="1221">2340 1892 8191,'7'2'0,"3"-1"5063,14-8-5063,14 4 0,-9-2 0,3 1 0,4 1 0,3 2 0,-2-1 0,4-1 0,-2-1 0,4 2 0,-6 0 0,-16 2 0</inkml:trace>
  <inkml:trace contextRef="#ctx0" brushRef="#br0" timeOffset="1472">2319 2280 8191,'5'7'0,"3"-2"5063,22-7-5063,10-4 0,-14 0 0,3-2 848,8 2 0,0 0-848,-4-4 0,-1 1 373,3 3 0,-2 0 1,0-4-1,-13 6 1</inkml:trace>
  <inkml:trace contextRef="#ctx0" brushRef="#br0" timeOffset="2533">2961 1694 9147,'0'10'0,"1"21"3215,-3 24-3215,2-8 0,0 4 0,-2-11 0,0 1 0,0 1 0,0 3 0,0 2 0,-1-1 0,-2 0 0,-1 0 0,-1-2 0,2-4 0,-1-2 0,-1-1 0,-4 7 0,0-4 2919,-1 14-2919,8-36 1826,17-28-1826,3-25 0,-3 11 0,-2-3 2725,-4-6 1,-2-2-2726,0-5 0,-1-3 0,-1-9 0,-1-2-396,-3 13 0,-1 0 0,1 0 396,2-1 0,1 1 0,-1 1 0,-4-12 0,1 4 0,1 17 0,2 4 0,3 3 0,4 35 0,6 17 0,-5-3 0,0 3 0,4 6 0,0 2-789,1 6 1,1 1 788,5 5 0,0 2 0,-2-1 0,0 1 0,-5-14 0,1-1 0,0 1 0,6 14 0,0-1 0,-4-6 0,2-1 1282,3-6 0,0-2-1282,8 9 0,-4-15 0,-10-21 0,2-23 0,3-13 0,-5 3 0,0-4 0,-1-6 0,-1-4 0,3-8 0,1-4-1243,-5 11 1,0-2 0,1-1 1242,1-5 0,1-1 0,1-2 0,-4 11 0,2-1 0,-1 0 0,-1-1 0,-1 1 0,-1 0 0,-1-1 0,1 3 0,1-8 0,0 1 0,-3 4 730,0-6 0,-3 6-730,-4-1 0,-2 30 0,-3 14 0</inkml:trace>
  <inkml:trace contextRef="#ctx0" brushRef="#br0" timeOffset="3394">4366 1736 24575,'-4'-14'0,"-1"1"0,-1 8 0,-1 1 0,-2 8 0,0 1 0,-4 14 0,-6 16 0,-5 13-623,12-14 0,2 0 623,0-2 0,5-1-63,8 4 0,5-3 63,10 1 0,22-11 0,0-31 0,3-10 0,-10-13 0,-2-6 0,-25-1 0,-5-3 0,-1 5 0,-4-1 0,-8 1 0,-4-2 0,-1 5 0,-1 2 0,-2 4 619,-7 1 0,0 7-619,2 15 134,7 10-134,10 3 0,6-4 0,2 0 0</inkml:trace>
  <inkml:trace contextRef="#ctx0" brushRef="#br0" timeOffset="4184">4680 1562 8191,'1'-3'0,"0"3"5063,6 7-5063,-5 19 2818,5 10-2818,-6-3 0,-1 2 0,0 7 0,-1 1 94,1 6 1,-1 2-95,-6-1 0,-2-1 2442,6-2 1,-1-3-2443,-2-7 0,1-4 0,0 10 0,9-25 0,16-50 0,-2-8 0,-2 3 0,0-2 216,-5 5 1,-1-2-217,-1-8 0,-1-1 0,1 1 0,-2 1 0,-3 0 0,-1 2 0,2-11 1169,-5 28-1169,0 42 0,5 25 0,-3-16 0,1 2 0,2 6 0,1-2 0,2 9 0,2-5 0,2-28 0,-2-3 0,13-14 1827,1-12-1827,11-8 0,-13 4 0,1-2-734,0 0 0,1-1 734,4-5 0,-2-1-311,-3 0 1,-2 2 310,11-9 0,-17 16 0,-14 28 0,-2 16 0,-5 6 0,1 11 0,0 4 0,2-6 0,0 0 0,0 1 0,-1 3 0,2-2 0,1 7 0,2-3 0,-2-2 0,2-2 0,2 18 355,2-20 0,0-20 0,-1-11 0</inkml:trace>
  <inkml:trace contextRef="#ctx0" brushRef="#br0" timeOffset="4461">5478 1753 8191,'25'-15'0,"5"1"2415,3 1 1,1-1-2416,12-1 1423,-16 7 1,-1 2-1424,-4 3 0,-9 3 0,-8 0 0</inkml:trace>
  <inkml:trace contextRef="#ctx0" brushRef="#br0" timeOffset="4701">5660 1711 8191,'-12'10'0,"3"2"5063,7 12-5063,5 1 0,-5 7 0,4 7 2818,-9-6-2818,6-1 429,-2-2 1,3-19 0,0 3 0</inkml:trace>
  <inkml:trace contextRef="#ctx0" brushRef="#br0" timeOffset="4894">5590 2053 24575,'13'5'0,"0"-1"0,11-4 0,1 0 0,20-5 0,-24 4 0,6-3 0</inkml:trace>
  <inkml:trace contextRef="#ctx0" brushRef="#br0" timeOffset="5220">6133 1756 8191,'-8'-13'0,"1"6"5063,-2 8-5063,-7 12 2818,-9 17-2818,-4 13 0,11-12 0,0 2 498,6 1 1,2 1-499,2 0 0,5 0 0,4-6 0,7-1 0,7 0 0,6-5 0,10-7 0,5-5 0,13-1 0,3-5 0,-12-6 0,0-2 0,-3 0 0,1-1 0,-2 0 0,17-7 0</inkml:trace>
  <inkml:trace contextRef="#ctx0" brushRef="#br0" timeOffset="6074">7934 1092 8191,'4'22'0,"2"21"1143,-2 6 0,-2 7-1143,0-14 0,0 2 0,-1 1 0,0 9 0,-1 2 0,-1 0 0,-1-12 0,-1 0 0,0-1 0,0 1 0,0 10 0,1 0 0,-2-1 0,-3-2 0,-2 0 0,2-4 0,0 6 0,1-5 1515,0-13 1,2-5-1516,4-4 0,3-22 0,1-6 0</inkml:trace>
  <inkml:trace contextRef="#ctx0" brushRef="#br0" timeOffset="6543">7949 1132 8191,'-9'-5'0,"32"13"5063,21 8-5063,-8-3 0,7 4 0,2 4 0,5 5 0,-4-1 1199,-2 3 1,-1 2-1200,-2 0 0,1 3 0,-8 0 382,-12-1 0,-6 1-382,-4 2 0,-6 0 0,-6-4 0,-6-1 2760,-5 2 0,-5-1-2760,-4 1 0,-3 0 0,-1 1 0,-2-1 0,0-2 0,-2 1 0,-3 7 0,1-2 0,8-13 0,1-1 0,0 7 0,2-2 0,1-5 483,-4 22-483,6-15 0,2-4 0,-1 2 1055,-13 15-1055,-6 1 0,17-20 0,0-2 0,-14 10 158,12-10 1,7-10 0,8-9-1</inkml:trace>
  <inkml:trace contextRef="#ctx0" brushRef="#br0" timeOffset="7279">9002 1615 24575,'-12'8'0,"2"-2"0,-4 23 0,1 7 0,1-6 0,-1 2 0,-3 5 0,-1 2 0,0 0 0,0 0 0,-2 0 0,0-2 0,5-5 0,2-2 0,-4 6 0,10-18 0,13-29 0,6-17 0,1-6 0,-3 7 0,0-2 0,8-17 0,1-3 0,-6 11 0,0 0 0,3-8 0,0 0-883,2 2 0,2 0 883,-2 3 0,1 4 0,-4 11 0,0 5 0,12-3 0,-14 27 0,-1 19 0,-7 25 0,-3-13 0,-2 2 0,0 2 0,-2 2 0,2 5 0,-2-1 0,-1-8 0,0 0 477,1 2 1,1-2-478,-5 19 0,3-15 0,-2-10 0,-1-16 0,2-6 0,1-4 0</inkml:trace>
  <inkml:trace contextRef="#ctx0" brushRef="#br0" timeOffset="7464">8991 1950 8191,'9'-1'0,"26"-1"0,-12-3 0,11 2 0</inkml:trace>
  <inkml:trace contextRef="#ctx0" brushRef="#br0" timeOffset="7744">9267 1769 8191,'26'-18'0,"-3"4"4791,29-5-4791,-11 3 0,-11 10 0,0 1 1425,-2-5 1,-1 1-1426,1 3 0,-1 1 438,13-10 0,-18 9 0,-14 1 1</inkml:trace>
  <inkml:trace contextRef="#ctx0" brushRef="#br0" timeOffset="7993">9562 1693 8355,'-2'6'0,"3"11"5081,0 5-5081,3 23 0,-9 10 0,0-21 0,-1 2 0,-2-1 0,0-1 0,-3 1 0,1-2 0,-1-4 0,2-3 0,-5 14 0,5-17 0,7-16 0</inkml:trace>
  <inkml:trace contextRef="#ctx0" brushRef="#br0" timeOffset="8521">9935 1524 24575,'-3'13'0,"-3"13"0,-4 14-1418,3-10 1,-2 2 1417,-4 5 0,-1 2 0,0 0 0,0 0 0,0-1 0,0 0 0,3-3 0,1-2 898,-4 16-898,6-15 466,6-23-466,19-56 0,-3 21 0,3-3 0,5-14 0,2-7 0,0 4 0,1 5 0,-1 2 0,4-9 0,-3 7 0,-8 19 1471,-9 24-1471,-1 8 0,0 12 0,-4 7 0,1 16 0,-2-17 0,0 1 0,-1 1 0,0-1 0,1 0 0,0 0 0,3 22 0,-4-13 0,5-12 0,-6-9 0,2-14 0,-2-1 0</inkml:trace>
  <inkml:trace contextRef="#ctx0" brushRef="#br0" timeOffset="8746">9902 1954 9076,'12'-9'0,"17"0"5008,12 1-5008,-11 5 0,0 2 0,25 1 540,-23 0 0,-3 0 0,5 0 0,-6 0 1</inkml:trace>
  <inkml:trace contextRef="#ctx0" brushRef="#br0" timeOffset="9634">10867 1296 8191,'4'-7'0,"1"7"4236,12 15-4236,5 34 0,-5-14 0,-2 4 0,-4-3 0,-1 2 0,0 1 0,0-1 0,0 1 0,-1 0 0,-3 5 0,-3 2 0,1-1 0,2-6 0,0 0 0,-2-1 0,0 16 0,-1-2 0,2-8 0,1-5 0,5 9 2913,9-22-2913,5-36 0,-2-7 0,2-4 0,3-5 0,-1-3 0,5-10 0,0-2 114,3 0 0,0-2-114,-15 9 0,0-2 0,1-2 0,4-1 0,3-4 0,-1 0 0,-1 1 0,-2-4 0,-1 1 0,1-1 0,-1 5 0,2 0 0,0 0 0,-5 4 2841,3-11 1,-5 7-2842,0 0 0,-10 16 0,-12 25 0</inkml:trace>
  <inkml:trace contextRef="#ctx0" brushRef="#br0" timeOffset="9904">11705 1618 8191,'-3'13'0,"1"3"5063,2 4-5063,-5 12 0,0 8 0,-4 7 0,-5-1 0,5-6 704,-1-11 1,7-14-1,3-11 1</inkml:trace>
  <inkml:trace contextRef="#ctx0" brushRef="#br0" timeOffset="10093">11858 1370 8191,'-5'-9'0,"5"6"1265,3 3 1,2 3 0,-3 1 0</inkml:trace>
  <inkml:trace contextRef="#ctx0" brushRef="#br0" timeOffset="10606">11846 1620 8191,'3'-2'0,"9"1"5063,26-1-5063,11 7 0,-19-1 0,1 2 1409,1 3 0,-2 2-1409,9 6 1719,-8 1-1719,-27-9 6784,-4 0-6784,-4 0 0,-3-2 0,-6 2 0,-9 7 0,-7 4 0,-14 14-605,8 0 605,-3 5 0,20-11 0,6-6 0,31-5 0,16-11 0,-3-4 0,4-1 0,2 2 0,2-2 0,2-3 0,0 0 0,0 6 0,-1 2 12,-8-1 1,-3 0-13,24 5 0,-23 2 0,-11-8 0,-11-1 0,-5-3 0</inkml:trace>
  <inkml:trace contextRef="#ctx0" brushRef="#br0" timeOffset="14367">28728 1115 24575,'-21'-16'0,"2"6"0,5 11 0,-7 17 0,5 17 0,-3 9 0,13-14 0,2 0 0,3 12 0,5-4 0,7-17 0,1-10 0,5-5 0,1-8 0,2-10 0,2-17 0,4-8 0,-14 13 0,-3-5 0,-7-11 0,-5-2 0,-1 11 0,-3 0 0,-8-7 0,-3 4 0,-14 8 0,9 20 0,7 6 0,13 7 0</inkml:trace>
  <inkml:trace contextRef="#ctx0" brushRef="#br0" timeOffset="14912">28951 958 8191,'-2'5'0,"7"-1"5063,6-4-5063,11 0 2818,10 7-2818,-7 0 1719,-7 5-1719,-6 9 6784,-12-6-6784,-1 22 0,-10-11 0,-7 19 0,-5-4 0,-5 5 0,10-12 0,7-4 0,23-14 0,9-3 0,11-8 0,-1-3 0,1-9 0,0 3 0,6-5 0,-18 4 0,1 1 0</inkml:trace>
  <inkml:trace contextRef="#ctx0" brushRef="#br0" timeOffset="15268">29760 682 24575,'-5'34'0,"-1"1"0,-3 10 0,-4 3 0,3-9 0,-2 2 0,-3 3-886,0-5 0,-2 5 0,-1 0 0,-1 1 0,2-4 886,-1 2 0,0-3 0,1 0 0,-2 1 0,-5 9 0,-1 1 0,1 0 0,0-3 0,-1 5 0,2-3 0,2-5 226,2-2 0,2-4 1,-3 4-1,6-8 1,14-21-1</inkml:trace>
  <inkml:trace contextRef="#ctx0" brushRef="#br0" timeOffset="15767">30030 1108 8191,'-25'7'0,"-4"14"4568,5 13-4568,9-10 0,0 2 0,6 2 0,1-1 0,-2 20 2877,22-12-2877,8-19 0,7-12 0,2-5 0,12-14 1779,10-4-1779,-30 1 6598,-17 2-6598,-3 2 562,-10-3-562,-5-3 0,1 2 0,-1-2 0,8 10 0,3 2 0</inkml:trace>
  <inkml:trace contextRef="#ctx0" brushRef="#br0" timeOffset="16661">30289 1130 24575,'17'-7'0,"6"-1"0,-8 7 0,4-1 0,-18 1 0,-9 2 0,-3-1 0,-9 6 0,10 1 0,-1 3 0,4-1 0,5 0 0,2 0 0,4 0 0,14-1 0,3 4 0,18 6 0,-6-1 0,8 10 0,-10 0 0,-7-3 0,-7 2 0,-8-3 0,-8-4 0,-1 5 0,-5-11 0,-9 6 0,5-10 0,-6 6 0,6-12 0,0-3 0,2-5 0,13-28 0,14-8 0,-4 8 0,4-5 0,1 4 0,4-1 0,-3 2 0,1-2 0,-2 1 0,6-6 0,-4 4 0,-10 14 0,-14 9 0,-8 8 0,-4 1 0,-11 4 0,-1 7 0,-4 1 0,-2 2 0,5 2 0,0 1 0,-2-1 0,3 0 0,-4 2 0,25-10 0</inkml:trace>
  <inkml:trace contextRef="#ctx0" brushRef="#br0" timeOffset="17134">31429 811 8385,'-6'2'0,"-1"17"3580,-8 24-3580,7-6 0,-1 3 0,-4 5 0,-2 3 0,4-11 0,-1 1 0,-1 0 0,-2-2 0,-2 1 0,1-1 0,0 0 0,0 0 0,-1-2 0,-11 14 0,-1-2 0,5-5 0,2-3 0,-1-5 0,3-3 0,-3 5 0,11-15 0</inkml:trace>
  <inkml:trace contextRef="#ctx0" brushRef="#br0" timeOffset="17726">31565 1131 8191,'16'0'0,"-1"0"5063,24 0-5063,-1 0 2818,-4 3-2818,-6 0 1719,-9 3-1719,-14 1 6784,-1 0-6784,-8 2 0,-10 12 0,-15 5 0,9-6 0,-1 0 0,-5 0 0,0 1 0,3 1 0,0 1 0,2-3 0,2 0 0,-7 15 0,9-9 0,14-13 0,15-1 0,28-11 0,10-3 0,-15-2 0,-1-2 0,-6-1 0,-1 0-468,26-4 468,-25 0 0,-3 0 0,3 3 0,-1-6 0</inkml:trace>
  <inkml:trace contextRef="#ctx0" brushRef="#br0" timeOffset="18359">32059 996 8246,'2'-3'0,"11"5"5069,15 3-5069,12 8 2809,0 0-2809,-8 2 1712,-12-3-1712,-6 2 6739,-14 0-6739,0-3 0,-14 2 0,-13-1 0,-2 7 0,-7 3 0,13-3 0,9-3 0,15-4 0,6-1 0,7 3 0,10 0 0,-5-2 0,2 4 0,-8-6 0,-10 7 0,1-4 0,-10 4 0,3 0 0,-7 7 0,1-5 0,-12 13 0,-4-8 0,1 1 0,-16-3 0,20-15 0,-7 1 0,19-8 0,4 0 0</inkml:trace>
  <inkml:trace contextRef="#ctx0" brushRef="#br0" timeOffset="817651">21143 8552 13455,'-2'3'0,"1"-1"0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8T13:21:36.90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13282 913 8191,'2'6'0,"0"1"5063,2 23-5063,-3 5 0,-1 4 0,2-2 0,0 3 0,-3-2 0,-1 4 0,0 3 365,0-2 0,0 4 0,1 0 0,-1-2-365,0 6 0,-1-2 0,1 4-113,0-2 1,1 3 0,-1 1 0,1-4 112,1 1 0,0-2 0,0-1 0,0 1 0,0-1 0,0 3 0,1-2 0,-1 2 0,0 1 0,-1-3 0,0 6 0,-1-2 0,0 1 0,1-7 0,2 1 0,-1 0 0,-2-3 0,-1-2 0,-1-2 0,1-1 0,2-2 0,1-2 0,-1 0 2518,-2 14 1,1-2-2519,2-3 0,0-1 0,0-3 0,0-1-481,0-2 1,0-2 480,0-2 0,0 0 621,0 1 0,0 3-621,-2 12 0,-1 1 0,3-9 0,-1-1 0,-4 11 0,0-2 0,5-19 0,-1-3 0,-3 24 0,4-13 0,2-8 3569,-1-8-3569,1-7 0,0-4 0,-1 0 1286,1-4-1286,0 0 137,6-2-137,7-5 0,17 0 0,5-4 0,16-3-760,-23 5 0,2-1 760,5-1 0,2 0 0,9 1 0,2 2 0,3-4 0,2 0-978,-15 2 0,0 1 0,1 0 978,-1-2 0,0 0 0,1 0 0,2 0 0,-1 0 0,1 1 0,-2 0 0,0 1 0,0-1 0,3 0 0,1-1 0,0 0 0,-1 1 0,0 1 0,4 1 0,-2 0 0,4 1 0,2 1 0,-1-1 0,-4 1 0,-3-1 0,-3-1 0,0 1 0,3 1 0,3 0 0,4 0 0,0 1 0,-1 0 0,-6-1 0,3 2 0,-6-1 0,1 0 0,1-2 0,-1 1 0,1-2 0,-1 2 0,1-1 0,0-1 0,-2-1 0,-1 0 0,1 0 0,2 0 0,0 0 0,-1 0 0,-1-2 0,-1 0 0,0 0 0,1 2 0,-1 0 0,1-1 0,-1-1 0,1 0 0,-1 1-1044,14 0 1,0 2 1043,-18-2 0,1 1 0,1 1 0,8 1 0,2 2 0,-2 0 0,6-1 0,-1 1 0,-7 2 0,1 0 0,-4-1-16,-2-2 1,-1 0 15,13 4 0,1 0 0,-10-6 0,-1 0-29,11 4 1,0 0 28,-13-5 0,-2 0 0,-2 0 0,0 0 1006,-1 0 0,0 0-1006,21 0 0,-15 0 2376,-10 0-2376,-17 0 10,-8 0 0,-2 0 1,-7 0-1</inkml:trace>
  <inkml:trace contextRef="#ctx0" brushRef="#br0" timeOffset="2113">14825 4444 8191,'-7'-11'0,"1"-1"5063,-3 5-5063,2-2 2818,-12-4-2818,4 5 1719,-5-2-1719,4 10 6784,6 0-6784,-7 8 0,6 3 0,-3 4 0,3 2 0,10 0 0,1-6 0,20 1 0,8-5 0,6 5 0,11 6 0,-14 9 0,2 10 0,-15 6 0,-18 10-634,-7 1 634,-4-26 0,-2-1-40,1 1 1,0-3 39,-9 9 0,3-9 0,7-39 0,14-10 0,2-24 0,8 23 0,3 1 0,1-4 0,3 1 315,4-3 1,0 0-316,-2-1 0,0-1 0,-1 3 0,-2 1 82,-2-19-82,-5 19 0,-16 13 0,-1 13 0,-3 17 0,-1 4 0,9 20 0,2-12 0,14 6 0,13-23 0,7-4 0,11-19 0,-7-1 0,1-13 0,-18 9 0,6 20 0,-21 8 0,7 24 0,-14-8 0,5-6 0,-1-20 0,4-5 0,1-19 0,3-1 0,-2 9 0,0 10 0,-1 24 0,-1 1 0,-2 4 0,6-11 0,-1-1 0,5-10 0,7-7 0,-2-8 0,11-9 0,-13 2 0,0 3 0,-13 5 0,-4 4 0,-1 0 0,-6 4 0,1 5 0,-6 21 0,6 9 0,2 10 0,13-5 0,8-14 0,8-10 0,17-12 0,-24 0 0,7-4 0</inkml:trace>
  <inkml:trace contextRef="#ctx0" brushRef="#br0" timeOffset="2640">16018 4401 8191,'6'9'0,"-4"-2"5063,2 23-5063,-4 2 0,-5 15 0,0 1 0,-5 5 0,3-23 2818,5-33-2818,5-33 0,1-2 0,1-5 0,0 1 0,1-2 474,-1-2 1,1 1-475,-1 11 0,0 5 6403,5-11-6403,-2 27 0,2 19 0,8 15 0,9 25 0,-5 0 0,-7-18 0,-2-1 0,-4 11 0,-1-13 0,-5-1 287,-5-11 1,2-4 0,-2-5 0</inkml:trace>
  <inkml:trace contextRef="#ctx0" brushRef="#br0" timeOffset="2832">16104 4505 24575,'7'-8'0,"9"4"0,16-3 0,1 2 0,6 0 0,-14 2 0,-9 3 0,-8 0 0</inkml:trace>
  <inkml:trace contextRef="#ctx0" brushRef="#br0" timeOffset="5374">11714 2254 8191,'-26'6'0,"6"-2"5063,7-2-5063,6 2 2818,-3 5-2818,5 4 1719,-1 11-1719,3-5 6784,7 1-6784,15-13 0,-3-9 0,21-13 0,-21 3 0,8-13 0,-16 14 0,3 12 0,-8 13 0,9 24 0,-2 2 0,8 0 0,2-5 0,-2-15 0,-2-15 0,-7-8 0,-11 3 0,-2 12 0,-2 7 0,2 11 0,0-4 0,0 5 0,-9 8 0,-5 1 0,-6 2 0,-8 0 0,8-16 0,-2-9 0,12-14 0,-2-17 0,6-19 0,18-12 0,6-6 0,-4 11 0,3-1-706,3 0 1,3-3 0,1 5 705,5 0 0,0 3-312,-5-2 0,0 1 312,-2 11 0,-1 2 0,1-21 0,-10 23 0,-4-1 0,-8 13 2045,0 9-2045,4 20 695,2 14-695,16 10 0,-6-11 0,10-11 0,-8-12 0,3-9 0,-2-9 0,6-12 0,-9-5 0,4-2 0,-12-6 0,-2 30 0,2 1 0,1 35 0,2-5 0,0 3 0,-4-16 0,4-8 0,-4-10 0,6-20 0,-1-10 0,1-19 0,0 11 0,-1 7 0,0 22 0,-4 13 0,5 7 0,2 14 0,9-10 0,2 0 0,6-20 0,-3-9 0,-5-9 0,-2 5 0,-10 2 0,-3 3 0,-8 4 0,1-1 0,-5 2 0,1 14 0,4 4 0,5 11 0,6 0 0,13-3 0,-2-7 0,6-5 0,-10-12 0,-3-2 0,-3-20 0,-1 12 0,-3-12 0,-3 19 0,-5 0 0,2 8 0,-3 1 0</inkml:trace>
  <inkml:trace contextRef="#ctx0" brushRef="#br0" timeOffset="5755">12425 1844 8191,'-2'-9'0,"4"4"5063,11 17-5063,1 7 2818,9 21-2818,-11-6 1719,5 4-1719,-10-12 6784,3-6-6784,-3-8 0,-4-7 0,1-1 0</inkml:trace>
  <inkml:trace contextRef="#ctx0" brushRef="#br0" timeOffset="6192">12418 1749 8191,'-7'-14'0,"4"-2"5063,1 6-5063,10-1 2818,10 2-2818,0 11 1719,13 3-1719,-15 9 6784,4 3-6784,-13 0 0,-2 0 0,-10 0 0,-2 0 0,-3-3 0,2-2 0,5-3 0,6-4 0,7-1 0,10-4 0,12 4 0,-5 0 0,0 4 0,-16 4 0,-9 1 0,-4 11 0,-8 1 0,-3 7 0,2-7 0,0-1 0,6-11 0,2-4 0,1-5 0</inkml:trace>
  <inkml:trace contextRef="#ctx0" brushRef="#br0" timeOffset="7934">14645 1669 24575,'-13'-5'0,"4"0"0,5 5 0</inkml:trace>
  <inkml:trace contextRef="#ctx0" brushRef="#br0" timeOffset="8143">14497 1901 8191,'-2'14'0,"9"-6"5063,0-6-5063,10-3 0,-7-1 0,-2 2 0</inkml:trace>
  <inkml:trace contextRef="#ctx0" brushRef="#br0" timeOffset="8314">14820 1898 8191,'-4'6'0,"3"-5"1265,-1-4 1,3-2 0,1 1 0</inkml:trace>
  <inkml:trace contextRef="#ctx0" brushRef="#br0" timeOffset="8456">14984 1543 8191,'-48'0'0,"13"-2"5063,18-6-5063,14 0 0,1-1 0,4 5 0</inkml:trace>
  <inkml:trace contextRef="#ctx0" brushRef="#br0" timeOffset="8612">14863 1530 24575,'-7'14'0,"2"-5"0,3-5 0</inkml:trace>
  <inkml:trace contextRef="#ctx0" brushRef="#br0" timeOffset="8765">14966 1892 8191,'-3'40'0,"4"-12"5063,-2-8-5063,11-15 2818,-2-1-2818,4-6 429,-3-1 1,-4 1 0,-1 0 0</inkml:trace>
  <inkml:trace contextRef="#ctx0" brushRef="#br0" timeOffset="9697">16846 1751 24575,'-10'-7'0,"4"0"0,4 2 0,2 1 0</inkml:trace>
  <inkml:trace contextRef="#ctx0" brushRef="#br0" timeOffset="9849">16705 1945 8191,'-14'9'0,"4"0"0,5-6 0,3 1 0</inkml:trace>
  <inkml:trace contextRef="#ctx0" brushRef="#br0" timeOffset="10016">16783 2078 8191,'0'9'0,"4"-2"1265,4-5 1,-2-1 0,2-4 0</inkml:trace>
  <inkml:trace contextRef="#ctx0" brushRef="#br0" timeOffset="10147">17065 1995 8191,'-7'7'0,"8"-4"0,-4-2 0,7-3 0</inkml:trace>
  <inkml:trace contextRef="#ctx0" brushRef="#br0" timeOffset="10310">17070 1889 8191,'-9'-4'0,"4"-3"0,1 4 0,4-1 0</inkml:trace>
  <inkml:trace contextRef="#ctx0" brushRef="#br0" timeOffset="10488">17138 1904 8191,'-7'14'0,"3"-2"5063,3 1-5063,5-3 704,2 2 1,-2-7-1,-2-1 1</inkml:trace>
  <inkml:trace contextRef="#ctx0" brushRef="#br0" timeOffset="11106">14981 2832 24575,'-9'2'0,"4"4"0,1 4 0,4-1 0,0-5 0</inkml:trace>
  <inkml:trace contextRef="#ctx0" brushRef="#br0" timeOffset="11256">14945 3014 8191,'-28'42'0,"10"-13"5063,7 1-5063,13-18 0,2-4 0,0-6 0</inkml:trace>
  <inkml:trace contextRef="#ctx0" brushRef="#br0" timeOffset="11389">15004 3126 24575,'9'10'0,"3"-6"0,-6-3 0,2-3 0</inkml:trace>
  <inkml:trace contextRef="#ctx0" brushRef="#br0" timeOffset="11531">15227 3019 8191,'-9'2'0,"4"-5"0,1 4 0,4-5 0</inkml:trace>
  <inkml:trace contextRef="#ctx0" brushRef="#br0" timeOffset="11664">15139 2805 8191,'-2'-3'0,"-4"3"0,13-3 0</inkml:trace>
  <inkml:trace contextRef="#ctx0" brushRef="#br0" timeOffset="11801">15256 2799 8191,'5'9'0,"3"-2"5063,0-2-5063,2-1 0,-1-4 0,-5 2 0</inkml:trace>
  <inkml:trace contextRef="#ctx0" brushRef="#br0" timeOffset="11947">15354 2898 8191,'-6'17'0,"6"7"5063,1-6-5063,5 2 0,-3-11 0,-1-5 0</inkml:trace>
  <inkml:trace contextRef="#ctx0" brushRef="#br0" timeOffset="14039">14746 1199 24575,'-26'6'0,"1"0"0,0 7 0,0-1 0,-7 17 0,3-2 0,11-3 0,1 2 0,1-1 0,1 1 0,-2 11 0,1 3 0,1-2 0,3 2 0,5 5 0,2 1 0,0 0 0,5-1-950,5 1 1,6-1 949,4-1 0,4-1 0,5 1 0,5-2 0,7-2 0,5-3-1257,2-3 0,3-2 1257,-13-12 0,1 0 0,1-2 0,15 2 0,0-4-807,-1-2 0,0-4 807,-7-3 0,0-4 0,0-4 0,-1-3 0,-6 0 0,0-2 0,-1-3 0,0-3 327,-4-5 1,-2-3-328,-1 0 0,-2-2 0,0-7 0,-2-1 0,-4-2 0,-1 0 1182,5-4 0,-3-1-1182,-4-8 0,-1 0 0,2 1 0,-1 0-186,-8 8 0,-3-2 0,0 0 186,-1-15 0,-2-2 0,-1 17 0,-1 0 0,-2 0 0,-6-15 0,-6 0 0,-2 11 0,-2 0 0,-2 4-840,-4-5 0,-2 5 840,1 8 0,-1 0 0,-1 5 0,-5 3 0,-1 7 415,-4 6 0,-3 7-415,-4 5 0,-4 5 0,2 4 0,9 1 0,1 4 0,1-2 0,-2-2 0,0 0 0,6 1 0,-12 18 0</inkml:trace>
  <inkml:trace contextRef="#ctx0" brushRef="#br0" timeOffset="14964">15359 2393 8191,'-47'9'0,"7"3"4531,-5 3-4531,11-3 0,-11 6 0,9 0 0,-5 6 0,2 14 0,5 1 0,16-13 0,1 3 0,1 4 0,1 2 1440,1 0 1,1 1-1441,-1 9 0,0 0 0,3-9 0,1-1 520,3 6 1,1-1-521,1-8 0,1-1 0,6 7 0,1-1 0,0-5 0,0-1 0,2 7 0,1-1 0,0-9 0,2 0 3063,0 3 0,3-2-3063,13 13 0,8 0 0,5-9 0,-10-17 0,2-3 0,1-2 0,3-2 283,7-2 1,3-3-284,1-4 0,3-6 0,1-6 0,3-6 0,-2-2-279,-10 1 1,-2-1 0,1-2 278,9-5 0,1-2 0,-6-2-412,-13 2 0,-4 0 1,-2-1 411,5-6 0,-4-3 0,-2-8 0,-4-3 0,-5 4 0,-4-1 0,-4-6 0,-3-1 0,-3 15 0,-1-1 0,-2 0 0,-4 1 0,-2 0 0,-2 1 0,-1-4 0,-1 1 0,-2 1 0,-4 2 0,-3 1 0,0 3 0,-9-10 0,-2 4 0,-5 3 0,-2 5 0,5 10 0,0 5 0,0 3 0,0 5 16,1 5 1,2 3-1,-1 2 1,7 4-1</inkml:trace>
  <inkml:trace contextRef="#ctx0" brushRef="#br0" timeOffset="15816">16930 1430 8191,'-17'-9'0,"-7"-1"5063,-2 7-5063,-5-1 2818,-1 11-2818,0 2 0,-3 17 0,-6 3 510,21-8 0,0 2-510,-3 0 0,0 1 0,2 0 0,1 3 0,-2 6 0,1 3 2512,1-1 1,2 3-2513,-3 10 0,2 2 0,2 1 0,4 4 0,4-3 0,3 4 0,2-2 0,4-11 0,1-2 0,3 1-864,3 9 0,2 0 1,5-4 863,9-1 0,6-6 0,6-3 0,5-5 0,5-3 0,5-5 0,-13-8 0,1-2 0,3-2-991,5-3 0,2-3 1,0-2 990,1-2 0,0-2 0,0-3 0,1-1 0,1-2 0,-1-3-504,-5-3 0,-2-3 0,-1 0 504,-2 0 0,-1-1 0,-3-3 370,11-11 1,-5-4-371,-5-2 0,-4-2 0,-5-2 0,-5-1 0,-4-4 0,-4-2 0,-2-1 0,-3-2-345,-5-2 0,-4-2 345,0 16 0,-1 0 0,-2-1 0,-3-1 0,-1-1 0,-1 1 274,2 1 1,-1 1 0,-2 1-275,-1 0 0,-3 2 0,0 0 0,-8-16 0,-2 3 0,-5 6 0,-3 2 373,-3 3 1,-4 4-374,-4 5 0,-4 5 0,-5 6 0,-2 4 0,16 7 0,-2 1 0,-2 5 0,-2 6 0,-2 4 0,0 2 0,5-2 0,-2-2 0,3 0 0,-12 13 0,-1 1 0</inkml:trace>
  <inkml:trace contextRef="#ctx0" brushRef="#br0" timeOffset="32613">17828 1002 8191,'-9'-9'0,"2"0"5063,-2 4-5063,-1 1 2818,-8 11-2818,-9 11 0,-1 10 0,10-5 0,2 2 859,2 3 1,3 2-860,1 4 0,4 1 0,3 0 0,5 0 3392,3-3 0,5-3-3392,10-3 0,6-5 0,2-3 0,5-6 0,9-12 0,6-5 0,-6 0 0,-10 5 0,-1-2 0,12-11 0,1 1 0</inkml:trace>
  <inkml:trace contextRef="#ctx0" brushRef="#br0" timeOffset="32934">18177 1252 8191,'0'2'0,"9"17"4680,-3 21-4680,1-11 0,0 3 0,-3 6 0,-2 1 0,1 0 0,-1 0 0,0-3 0,0-3 0,-1 7 0,3-20 0</inkml:trace>
  <inkml:trace contextRef="#ctx0" brushRef="#br0" timeOffset="54532">5723 7195 24575,'22'-1'0,"5"-2"0,3-2 0,23-5 0,-15 2 0,0 1 0,15 2 0,-27 1 0,-5 4 0</inkml:trace>
  <inkml:trace contextRef="#ctx0" brushRef="#br0" timeOffset="57555">6728 7109 8191,'-9'7'0,"6"1"5063,4-5-5063,9 1 2818,4-6-2818,9-2 1719,-4-5-1719,1 0 6784,-7-1-6784,-6-3 0,-2 3 0,-3-6 0,-6 6 0,-1-2 0,-4 7 0,-11 6 0,0 21 0,-7 9 0,13 22 0,5 2 0,16-7 0,6-7 0,11-20 0,10-10 0,13-17 0,1-8 0,-15 2 0,-13-1 0</inkml:trace>
  <inkml:trace contextRef="#ctx0" brushRef="#br0" timeOffset="57723">6976 7127 24575,'23'19'0,"2"2"0,-3-1 0,1 0-699,2-4 0,0 0 699,2 7 0,0 0 113,20 2 1,-21-5 0,-11-13 0</inkml:trace>
  <inkml:trace contextRef="#ctx0" brushRef="#br0" timeOffset="57905">7260 7160 8191,'-20'6'0,"2"8"5063,-15 4-5063,5 17 0,-4 3 704,6-2 1,11-12-1,4-14 1</inkml:trace>
  <inkml:trace contextRef="#ctx0" brushRef="#br0" timeOffset="58379">7378 7138 8191,'6'17'0,"7"7"5063,-8 8-5063,0 6 0,-2 4 0,0-4 0,-1 1 0,-2-3 0,0 3 0,0-2 0,0 6 0,0-2 675,-2-1 1,-1-3-676,-2 18 1908,0-21-1908,1-33 0,9-34 0,-4 4 0,-1-5 0,3-16 0,0-7 0,2-2 0,-2 16 0,2-1 0,-1 1 0,1 0 1490,-1-9 1,0 1 0,1 4-1491,3-16 0,4 23 0,1 41 0,3 11 1738,2 9-1738,-2 14 0,-4 20 0,-12-11 1852,-6-1-1852,-9-32 0,5-8 0,3-9 0</inkml:trace>
  <inkml:trace contextRef="#ctx0" brushRef="#br0" timeOffset="58939">7666 7008 8191,'5'13'0,"-1"-4"5063,-2 8-5063,-1-4 2818,1 11-2818,-4-6 1719,1 6-1719,3-35 6784,29-30-6784,-17 17 0,1-1 0,12-4 0,2 4 0,1 6 0,-3 14 0,-10 6 0,-4 3 0,4-6 0,0 4 0,0-4 0,-3 0 0,-1-7 0,-7 1 0,-3-4 0,-8 7 0,-2 3 0,0 10 0,-2 10 0,3 1 0,2 4 0,4-6 0,8-5 0,4-1 0,12-11 0,1-6 0,20-8 0,-24 4 0,6 1 0</inkml:trace>
  <inkml:trace contextRef="#ctx0" brushRef="#br0" timeOffset="59307">8224 6888 24575,'-9'-4'0,"2"3"0,-5 24 0,10-10 0,-2 10 0,14-13 0,-2-3 0,4 1 0,-3-2 0,0-1 0,-4 4 0,-1 1 0,-6 0 0,-4 6 0,-2-2 0,-2-1 0,0-2 0,3-11 0,5-6 0,0 0 0,5-2 0</inkml:trace>
  <inkml:trace contextRef="#ctx0" brushRef="#br0" timeOffset="59610">8449 6807 8191,'-10'2'0,"-2"3"5063,-5 9-5063,-4 4 2818,6 0-2818,8-3 1719,13-7-1719,14-4 6784,-1-1-6784,11 0 0,-15 2 0,3 4 0,-14 3 0,-7 2 0,-3 3 0,-11 3 0,5-6 0,-4 0 0,7-10 0,4-6 0,1 1 0,4-3 0</inkml:trace>
  <inkml:trace contextRef="#ctx0" brushRef="#br0" timeOffset="59972">8505 6909 8191,'-2'9'0,"4"-2"5063,13-6-5063,0-2 2818,22-12-2818,-10 1 0,14-10 1719,-19 8-1719,-4-4 6784,-14 5-6784,-6 4 0,-3 0 0,-2 7 0,-1 10 0,1 3 0,1 6 0,3-3 0,5-2 0,3-7 0,14-1 0,16-8 0,13-6 0,-14 3 0,-7-2 0</inkml:trace>
  <inkml:trace contextRef="#ctx0" brushRef="#br0" timeOffset="60322">8904 6819 8191,'-8'-9'0,"2"3"5063,-25 28-5063,15-1 2818,-7 18-2818,18-17 1719,9-3-1719,3-14 6784,6-6-6784,3-11 0,1-10 0,3-6 0,-7-18-543,-8 20 0,-2-2 543,0-7 0,-1 0-307,0-1 0,0 2 307,3-21 0,2 28 0,0 22 0,0 38 0,-2-7 0,-1 3 0,1 8 0,1 4 0,-1 4 0,1 1-489,-1-6 1,1-2 488,3-3 0,1-2 249,2 7 1,2-17-1,-9-16 0</inkml:trace>
  <inkml:trace contextRef="#ctx0" brushRef="#br0" timeOffset="61405">10473 7077 24575,'-5'-9'0,"1"0"0,-3 0 0,-10-3 0,-5-1 0,-10-3 0,0 11 0,-2 11 0,2 28 0,8 12 0,12 2 0,40-6 0,11-39 0,-6-8 0,1-7 0,0-10 0,-3-6-910,-4-4 0,-3-2 910,0-5 0,-4-2 0,-9 0 0,-5-2 0,-1-9 0,-5-1 0,-4 14 0,-2-1 0,0 4-26,2-3 0,-1 4 26,-2-1 0,2 14 0,9 40 0,0 7 0,1 6 0,3 13 0,0 5-1053,-3-9 0,-1 1 0,1 1 1053,0-1 0,1 1 0,0-2 0,4 12 0,1-5 607,-3-12 1,3-5-608,19 3 11,-8-24 1,-6-6 0,-8-5 0</inkml:trace>
  <inkml:trace contextRef="#ctx0" brushRef="#br0" timeOffset="61524">10774 6995 24575,'2'31'0,"4"-4"0,-6 11 0,7-13 0,-3-5 0,0-11 0,0-5 0</inkml:trace>
  <inkml:trace contextRef="#ctx0" brushRef="#br0" timeOffset="61650">10788 6830 8191,'-9'2'0,"8"2"0,-2-1 0,7 1 0</inkml:trace>
  <inkml:trace contextRef="#ctx0" brushRef="#br0" timeOffset="61914">11142 6674 8191,'-4'-9'0,"-1"0"5063,-1 4-5063,-9 31 0,1 16 0,8-12 0,2 5 0,-5 7 0,-1 6 0,3-2 362,8 6 1,3-2-363,-1 0 0,0-2 0,4-12 0,1-3 1975,6 21-1975,-2-26 0,-5-13 0,-5-11 0</inkml:trace>
  <inkml:trace contextRef="#ctx0" brushRef="#br0" timeOffset="62092">11018 7120 8191,'-2'-9'0,"23"-1"1760,7 6 1,6-1-1761,11-5 0,3-2 0,2 1 0,1-3 495,-14 0 1,-1-3 0,-3 2 0,18-7 0,-9-4 0</inkml:trace>
  <inkml:trace contextRef="#ctx0" brushRef="#br0" timeOffset="62258">11582 6777 8191,'-9'0'0,"0"2"2531,-2 25 1,2 11-2532,3-10 0,-1 3 0,0 4 0,0 4 0,1-1 0,1 3 0,1-1 0,1-2 0,0 2 0,0-2 563,0 9 1,1-7-1,2-15 1,0-11 0</inkml:trace>
  <inkml:trace contextRef="#ctx0" brushRef="#br0" timeOffset="62432">11423 7220 8191,'1'5'0,"12"1"5063,9-4-5063,16 2 704,2-4 1,-14 0-1,-5 0 1</inkml:trace>
  <inkml:trace contextRef="#ctx0" brushRef="#br0" timeOffset="62806">11672 7207 8191,'9'-9'0,"0"2"5063,0-1-5063,1-3 2818,-3 1-2818,-1-2 1719,-7-1-1719,-7 5 6784,-4 2-6784,0 8 0,-3 16 0,4 3 0,-2 18 0,1 1 0,7 6 0,5-12 0,9-7 0,12-18 0,11-8 0,15-11 0,-16 0 0,-1-1 0,6-2 0,-2-1 0</inkml:trace>
  <inkml:trace contextRef="#ctx0" brushRef="#br0" timeOffset="63064">12005 7123 8191,'0'-13'0,"0"12"5063,-4 13-5063,3 6 2818,-6 13-2818,6-13 1719,-2 6-1719,10-17 6784,0-8-6784,15-24 0,-4 4 0,2-1-880,4-7 0,3-1 880,5-3 0,3 4-243,-5 7 1,-2 3 242,10-6 0,-16 20 0,-18 5 0</inkml:trace>
  <inkml:trace contextRef="#ctx0" brushRef="#br0" timeOffset="63720">12270 7062 8191,'1'7'0,"6"-3"5063,13-6-5063,5 2 2818,0-9-2818,-1 3 1719,-11-5-1719,-2 1 6784,-6 1-6784,-4-4 0,-1 3 0,-2-2 0,-2 7 0,-3 1 0,-2 8 0,-7 7 0,1 17 0,-2 8 0,4 11 0,11-7 0,3-2 0,11-17 0,1-4 0,10-18 0,16-6 0,-15-4 0,2-3 0,6-2 0,-1-2-527,-3-5 0,-1-1 527,2 2 0,-2 1 0,1-10 0,-2 19 0,-21 24 0,-6 13 0,-4 7 0,-2-7 1054,3-4-1054,5-15 0,4-6 0,17-16 0,9-9 0,-6 7 0,1-1 0,18-11 0,-4 9 0,-22 18 0,-10 18 0,-9 7 0,0 16 0,0-11 0,7 3 0,1-18 0,3-2 0,-5-8 0,-1 0 0</inkml:trace>
  <inkml:trace contextRef="#ctx0" brushRef="#br0" timeOffset="63901">12969 7077 24575,'24'-8'0,"21"-9"0,-12 4 0,4-1-1406,5 0 0,2 0 1406,-4 0 0,-2 1 223,12-3 0,-29 6 0,-17 6 0</inkml:trace>
  <inkml:trace contextRef="#ctx0" brushRef="#br0" timeOffset="64139">13259 6824 8191,'2'13'0,"-3"7"5063,-5 25-5063,-1-15 0,-1 3 0,-1 12 0,0 1 862,0-2 0,1-2-862,-1-2 0,2-3 1863,1 16-1863,2-25 0,4-13 0,0-11 0</inkml:trace>
  <inkml:trace contextRef="#ctx0" brushRef="#br0" timeOffset="64413">13399 6818 8191,'2'9'0,"-1"0"5063,5 17-5063,-5 10 0,-1-3 0,-1 2 1409,-2 4 0,-1 0-1409,-1 3 0,-1 1 859,3 3 1,0-2-860,1 8 1696,6-4 0,0-40 0,0-4 0</inkml:trace>
  <inkml:trace contextRef="#ctx0" brushRef="#br0" timeOffset="64818">13532 7146 24575,'-3'14'0,"0"-2"0,3-3 0,8 0 0,-2-4 0,10-6 0,-2-3 0,3-7 0,9-5 0,-4-3 0,3-3 0,-13 23 0,-12 16 0,-5 36 0,0-22 0,-1 1 0,-2 9 0,0 1-681,3-6 1,-2-1 680,-5 6 0,-2 0 0,6-6 0,-2-1 0,-6-1 0,-3-1 0,4 1 0,-2-3-22,-2-8 0,-2-3 22,-22 15 0,1-16 0,-5-17 0,-6-12 0,25-1 0,1-2 0</inkml:trace>
  <inkml:trace contextRef="#ctx0" brushRef="#br0" timeOffset="65515">14762 7001 24575,'-2'15'0,"0"1"0,-1 15 0,5-14 0,-4 6 0,4-19 0</inkml:trace>
  <inkml:trace contextRef="#ctx0" brushRef="#br0" timeOffset="65657">14767 6837 24575,'-16'-40'0,"9"11"0,6 25 0,5 4 0</inkml:trace>
  <inkml:trace contextRef="#ctx0" brushRef="#br0" timeOffset="65956">14917 6892 24575,'9'28'0,"-1"-5"0,-4 7 0,-1-11 0,-1 5 0,7-17 0,26-40 0,-4 8 0,-6 3 0,-1 2 0,4 10 0,0 27 0,-9 10 0,0 22 0,-1 0 0,-1-6 0,-2-18 0,-3-14 0,-8-9 0</inkml:trace>
  <inkml:trace contextRef="#ctx0" brushRef="#br0" timeOffset="67160">16887 7040 8191,'0'-9'0,"-2"-4"5063,-3 3-5063,-4-3 2818,-1 6-2818,0 0 1719,-7 7-1719,4 3 6784,-4 6-6784,-5 14 0,2 13 0,1 9 0,12 1 0,12-17 0,14-17 0,20-21 0,-17-10 0,2-5 0,9-6 0,0-5 0,-5-10 0,-2-4-771,-7 16 0,0-1 1,-3-1 770,1-18 0,-4 0 0,-3 0 0,-3 0 0,-6 1 0,-2 4 0,1 9 0,-4 13 0,-7 24 0,5 24 0,3 12 0,0 1 0,1 5 0,0 0-877,0 2 1,0 2 0,1-1 876,0 1 0,1 0 0,1-2 0,3 10 0,1-3 0,1-8 0,3-5 0,17 3 0,17-25 0,-1-13 0,-10-6 0,-11 1 0</inkml:trace>
  <inkml:trace contextRef="#ctx0" brushRef="#br0" timeOffset="67256">17291 7075 8191,'7'-1'0,"-3"6"5063,-2 8-5063,-2 5 0,0-9 0,0-1 0</inkml:trace>
  <inkml:trace contextRef="#ctx0" brushRef="#br0" timeOffset="67410">17307 6818 8191,'-18'-15'0,"11"5"0,4 9 0,7 3 0</inkml:trace>
  <inkml:trace contextRef="#ctx0" brushRef="#br0" timeOffset="67649">17578 6653 8191,'-7'-13'0,"1"0"5063,-3 4-5063,2 6 2818,-3 7-2818,0 27 0,-6 17 0,12-14 0,1 2 0,-2 8 0,1 2 297,5-3 1,3 0-298,-2 0 0,2-1 2862,3-3 0,1-4-2862,1 7 0,3-5 0,-8-28 0,-2-1 0</inkml:trace>
  <inkml:trace contextRef="#ctx0" brushRef="#br0" timeOffset="67822">17487 7076 8191,'-12'-22'0,"11"2"5063,20 14-5063,34 1 0,-19 3 0,3-1 643,12-2 1,0-2-644,-4-3 0,-3-2 0,-13 5 0,-3 0 0,8-8 0</inkml:trace>
  <inkml:trace contextRef="#ctx0" brushRef="#br0" timeOffset="68089">18012 6684 8191,'-13'0'0,"3"2"5063,-2 0-5063,3 15 2818,0 2-2818,1 20 0,-1 1 0,4 0 1719,1-2-1719,4-12 6784,-4 4-6784,-5 22 0,-1-6 0,3-15 0,1-2 0,1 3 0,6-12 0,0-11 0,3-5 0</inkml:trace>
  <inkml:trace contextRef="#ctx0" brushRef="#br0" timeOffset="68750">17834 7062 24575,'9'-5'0,"10"-3"0,30-1 0,-10 0 0,-8 4 0,-2 1 0,-11 0 0,-3 4 0</inkml:trace>
  <inkml:trace contextRef="#ctx0" brushRef="#br0" timeOffset="69105">18094 7067 24575,'19'-1'0,"2"-5"0,18-12 0,1-1 0,-9-3 0,-9 4 0,-19 4 0,-8 1 0,-2 6 0,-2 3 0,-3 7 0,-5 9 0,-6 37 0,17 0 0,2 2 0,34-22 0,0-34 0,1-5 0,2 6 0,15-14 0</inkml:trace>
  <inkml:trace contextRef="#ctx0" brushRef="#br0" timeOffset="69322">18471 6979 8191,'2'7'0,"0"3"5063,-4 4-5063,1 3 2818,-1 0-2818,6-8 1719,1-5-1719,16-18 3392,9-4 0,5-4-3392,-3 2 0,2-1 0,9-5 0,0 2 0,5 0 0,-26 12 0,-14 12 0</inkml:trace>
  <inkml:trace contextRef="#ctx0" brushRef="#br0" timeOffset="69956">18768 6984 8191,'5'0'0,"-2"0"5063,14-9-5063,3-1 2818,-2-2-2818,9-7 1719,-12 4-1719,0-6 6784,-8 8-6784,-8 2 0,-5 9 0,-11 11 0,-4 7 0,-5 18 0,9-4 0,4 2 0,13-12 0,5-9 0,8-7 0,7-9 0,18-6 0,10-12 0,-17 10 0,0 0 0,-3-2 0,-1 0 0,9-3 0,-12 12 0,-19 14 0,-6 15 0,-3-4 0,0 5 0,0-11 0,15-11 0,12-18 0,11-11 0,-9 6 0,0 1 0,11-8 0,-2 8 0,-18 27 0,-8 10 0,-6 29 0,4-17 0,1 5 0,4-25 0,-6-5 0,-2-4 0</inkml:trace>
  <inkml:trace contextRef="#ctx0" brushRef="#br0" timeOffset="70152">19380 6881 24575,'9'-2'0,"10"-2"0,23-9 0,-15 5 0,2 1-2256,9-2 0,1 1 2256,-4-3 0,-1 2 1079,15-4-1079,-20-1 0,-22 8 0,-7 2 0</inkml:trace>
  <inkml:trace contextRef="#ctx0" brushRef="#br0" timeOffset="70339">19682 6672 24575,'-10'20'0,"2"12"0,6 8 0,2 8 0,4 5 0,0-19 0,0-8 0,-1-17 0,-3-5 0</inkml:trace>
  <inkml:trace contextRef="#ctx0" brushRef="#br0" timeOffset="71091">20997 6916 24575,'-4'-10'0,"-1"6"0,-8 7 0,-9 17 0,7 4 0,2 3 0,-5 14 0,10 9 0,41-30 0,9-18 0,-11-7 0,-1-1 0,4-2 0,-7-5 0</inkml:trace>
  <inkml:trace contextRef="#ctx0" brushRef="#br0" timeOffset="71327">21347 6463 8191,'-13'1'0,"4"11"4554,0 30-4554,8-12 0,1 3 0,-2 11 0,-1 3 0,0 3 0,1 0 0,1-6 0,1-2 0,-2-6 0,2-4 0,3 7 719,9-21 1,-8-10 0,4-5 0</inkml:trace>
  <inkml:trace contextRef="#ctx0" brushRef="#br0" timeOffset="71673">21466 6803 8191,'-9'17'0,"0"7"5063,9 1-5063,0 0 2818,8-5-2818,3-11 1719,9-9-1719,12-13 0,10-12 0,-19 6 0,-1-2 3392,-2 1 0,-1 0-3392,10-21 0,-13 16 0,-16 38 0,-3 5 0,-5 28 0,8-25 0,9-3 0,4-16 0,17-8 0,4-7 0,-8 2 0,-5 3 0</inkml:trace>
  <inkml:trace contextRef="#ctx0" brushRef="#br0" timeOffset="71976">22083 6594 8191,'-14'0'0,"2"2"5063,2 3-5063,1 6 2818,11 4-2818,3 1 1719,11-3-1719,4 3 6784,-4-3-6784,-5 7 0,-6 4 0,-8 1 0,-3 0 0,-10 2 0,-2-6 0,-3-5 0,2-9 0,10-6 0,3-5 0</inkml:trace>
  <inkml:trace contextRef="#ctx0" brushRef="#br0" timeOffset="72167">22196 6628 8191,'7'5'0,"37"-9"5063,4-8-5063,-3 2 0,1-1 0,-13 3 0,-1 0 2818,17-5-2818,-25 4 0,-20 6 0,-2-1 0</inkml:trace>
  <inkml:trace contextRef="#ctx0" brushRef="#br0" timeOffset="72347">22504 6407 8191,'-10'13'0,"-2"7"5063,-4 18-5063,2 4 2818,4 5-2818,6 5 0,4-30 0,0 6 0</inkml:trace>
  <inkml:trace contextRef="#ctx0" brushRef="#br0" timeOffset="72731">22505 6724 24575,'15'-3'0,"7"-1"0,10-8 0,8-1 0,0-5 0,-5-3 0,-17 8 0,-4-7 0,-13 10 0,-3 2 0,-9 4 0,-6 14 0,-5 9 0,4 17 0,0 6 0,16-1 0,7-12 0,8-11 0,10-13 0,9-10 0,8-6 0,-14 1 0,-5 2 0</inkml:trace>
  <inkml:trace contextRef="#ctx0" brushRef="#br0" timeOffset="73314">22917 6703 24575,'7'9'0,"-3"3"0,-7-2 0,-2 3 0,3-4 0,4-4 0,3-5 0,14-9 0,11-14 0,-4 7 0,3 0-415,0-3 1,1 1 414,2 2 0,-1 4 0,9-3 0,-10 13 0,-16 5 0,2 0 0,-3-6 0,1 0 829,-10-3-829,-5 6 0,-8 2 0,0 5 0,-3 1 0,4 1 0,-2 1 0,15 0 0,9-1 0,4 0 0,13-5 0,-16 0 0,0 1 0,-13 2 0,-8 5 0,-2 2 0,-11 12 0,0-4 0,-4 2 0,7-10 0,3-8 0,4-4 0,4-2 0,1 0 0</inkml:trace>
  <inkml:trace contextRef="#ctx0" brushRef="#br0" timeOffset="99447">20980 3993 24575,'9'-1'0,"0"0"0,10-1 0,-7 1 0,11-2 0,-10 3 0,11-4 0,1 0 0,13-5 0,-4 4 0,4-2 0,-6 6 0,0-3 0,0 4 0,-7 3 0,5-3 0,-4 3 0,12-7 0,2 3 0,7-8 0,6 8 0,2-7 0,-22 7 0,2 1-623,-1-2 0,1-1 623,3 1 0,1-1 0,-1 0 0,0 0 0,3-3 0,1 1 0,3 2 0,1 0 0,0-5 0,1 0 0,5 5 0,1-1-1055,-7-4 0,0-1 1055,3 3 0,0 0 0,-3 3 0,0 0 0,-1 0 0,1 1 0,-4-1 0,1 1 0,1 1 0,1 1 0,-3-3 0,1 1 0,2 2 0,1 0 0,0 0 0,-1 0 0,-2 0 0,-1 0 0,3 0 0,-1 0 0,-1 0 0,-1 0 0,0 0 0,1 0 0,-2 2 0,1 1 0,-4-3 0,0 1 258,0 4 1,0 0-259,-3-5 0,0 1 0,13 4 0,-1-1 0,-13-3 0,0-1 1087,11 2 0,-1 1-1087,-9-1 0,-2 1 0,-2-3 0,1 1-330,2 4 0,0-1 330,21-3 0,-2 8 0,-7-4 0,1 0-194,-7 3 194,5-7 0,-11 6 0,11-6 636,-12 2-636,6-3 0,-8 0 0,1-3 0,0 2 0,0-3 0,-7 4 0,5 0 675,-11 0-675,5 3 208,-7-3-208,0 3 0,7-3 0,-6 0 0,12 0 0,-4 0 0,6 0 0,-1 0 0,1 4 0,0-4 0,0 4 0,6-4 0,2 0 0,7 0 0,6 5-1103,2-4 1103,-22 1 0,2 0 0,19-1 0,2-2 0,-10 1 0,1 0 0,-6-1 0,2-1 0,-1 0 0,7 1 0,-1 1-1104,2 0 1,0 0 1103,0 0 0,0 1 0,-2 1 0,1 1 0,-7 0 0,1 1 0,-2-1 0,6 3 0,-1 1-531,7 1 0,-3 0 531,-18-3 0,-4 1-52,19 2 52,-1-7 914,-12 6-914,-4-7 2181,-13 3-2181,-3-3 0,-6 0 0,-4 0 0</inkml:trace>
  <inkml:trace contextRef="#ctx0" brushRef="#br0" timeOffset="108211">22512 4454 24575,'-24'-24'0,"-2"-1"0,10 12 0,-4-1 0,-4 18 0,6 1 0,-4 11 0,11-2 0,5 0 0,20 7 0,5-14 0,15 5 0,-2-12 0,-1 4 0,-5 2 0,-6 2 0,-12 13 0,-7 0 0,-9 11 0,-11 13-662,5-20 1,-2 0 661,-5 4 0,-1 1-226,0 0 0,0-2 226,-14 7 0,8-9 0,14-28 0,7-5 0,8-10 0,15-9 0,16-10-14,-11 13 0,1-1 14,5-3 0,1-1 0,0-1 0,-2-1 0,-4 4 0,-1 0 0,0-2 0,-2 1 451,0-13-451,-2 1 0,-13 14 0,-2 13 0,-3 19 0,-1 21 1352,6 6-1352,2-2 0,12-9 0,5-14 0,22-11 0,3-14 0,-22 5 0,-1-3 0,0 0 0,-2-1 0,6-7 0,-7 10 0,-13 15 0,-5 8 0,-4 6 0,0 0 0,2-11 0,2-14 0,7-20 0,0 1 0,6 1 0,-5 26 0,-3 7 0,-1 10 0,-5 0 0,2-4 0,5-2 0,2-9 0,12-7 0,9-17 0,10-8 0,-20 10 0,-1 0 0,10-9 0,-14 6 0,-15 10 0,-11 6 0,2 6 0,-9 14 0,7 15 0,4 12 0,7 0 0,20-3 0,15-11 0,-11-15 0,4-2 0,11-6 0,-1-1 0,4 1 0,3-8 0</inkml:trace>
  <inkml:trace contextRef="#ctx0" brushRef="#br0" timeOffset="108756">24186 4091 24575,'0'24'0,"-4"8"0,-2 21 0,1-25 0,0 1 0,-2 6 0,0-1 0,-2 4 0,-2-16 0,12-34 0,2-34 0,1 19 0,1-2 0,7-17 0,-1 1 0,0-5 0,10 1 0,-15 53 0,5 12 0,2 16 0,5 14 0,-8-19 0,0 1-287,-2 3 1,0-1 286,1-2 0,0-1 0,1 20 0,0-9 0,-7-6 0,-3-10 0,-2-3 0,2-14 0,-2-1 0</inkml:trace>
  <inkml:trace contextRef="#ctx0" brushRef="#br0" timeOffset="108964">24194 4357 24575,'25'-4'0,"5"-2"0,-1 4 0,2-1 0,19-5 0,-19 7 0,-2 1 0,-3-4 0,-5 4 0</inkml:trace>
  <inkml:trace contextRef="#ctx0" brushRef="#br0" timeOffset="112315">23606 3840 24575,'12'0'0,"2"0"0,6 0 0,12-9 0,8-1 0,-10-3 0,2-5 0,-2-1 0,3-3 0,-2 0 0,10-7 0,0-5 0,-10 6 0,3-3 0,-1-2 0,-3 2 0,-5 1 0,-2 1 0,-1-1-151,6-6 0,1-2 0,-3 0 151,1-8 0,-2 1-1289,-2 2 1,-1 0 1288,-6 8 0,-1 0 0,1 0 0,-1 1 0,1 1 0,0-1 0,1-6 0,1-1 0,1 1 0,-1 3 0,0 1 0,1-1 0,-1-1 0,0 0 0,1 0 0,-1 3 0,-1 2 0,0 0-678,4-10 1,-2 1 677,0 4 0,-1 2 0,-5 8 0,-1 1 0,1 0 0,-2 1 0,7-15 0,-1 3 0,4 4 0,6-1 0,6-3 364,4 5-364,-5 3 0,1 7 0,-5 4 2430,4 6-2430,0 2 0,-7 4 1591,12 3-1591,-10 1 0,18 3 0,-15 5 0,1 2 0,14 4 0,-3 6 0,-2 5 0,0 7 0,-10-8 0,-2 0 0,10 15 0,-5-3 0,-5 9 0,-1-4 0,-8 8 0,0-4 0,-10-16 0,0 1 0,-1 0 0,0 1 0,2 19 0,0 1 0,1-10 0,0 1 0,-4 3 0,0 4 0,0-3 0,1-1 0,1-1 0,1 11 0,0-1 0,-4-12 0,0-1 0,4 0 0,0 0-689,1 0 0,0 0 689,2-2 0,1-2 0,4 1 0,1 0 0,-3-4 0,0 0 0,2-3 0,0 0 0,-4-1 0,1-1 0,-1 1 0,1-1 0,6 7 0,3-1 0,-3-4 0,1-1 0,4 3 0,0-2-242,-5-9 1,1-3 241,19 16 1343,2-4-1343,-12-7 0,1-1 0,-7-7 0,1 0 0,5 6 0,1-2 0,-5-7 0,-1-1-232,1-1 0,1-1 232,-1-1 0,1-2-25,25 5 25,-13-4 505,-8 0-505,-12 0 0,-12-4 0,-4 1 0</inkml:trace>
  <inkml:trace contextRef="#ctx0" brushRef="#br0" timeOffset="118849">21190 3902 24575,'9'-5'0,"7"-6"0,-1 5 0,9-13 0,-4-3 0,0-3 0,11-12 0,-5 4 0,0 0 0,3-6 0,-14 15 0,0 0 0,12-18 0,-8-5 0,-5 21 0,1-1-425,-2-4 1,0 0 424,2 0 0,1-1 0,0-5 0,0-1 0,0 7 0,-1-1-606,-1-5 1,0 0 605,0 5 0,1 0 0,-1-2 0,-1 0 0,-1 7 0,1 0-345,0-3 0,-1 0 345,-2 2 0,-1 1 0,4-4 0,-1 0 0,-1 1 0,0-1 0,4 0 0,0 1 0,-2-1 0,0 0 0,2-3 0,1 0 0,0 3 0,-1-1 0,0-1 0,2-2 0,4-6 0,1 0 0,-6 11 0,0 0 0,2-5 0,0 2 0,9-7 0,-10 7 0,8 2 767,-11 10-767,2 2 1216,1 4-1216,-1 3 767,1 0-767,14 3 0,-14 5 0,28-5 0,-11 9 0,7-3 0,4 7 0,-18-3 0,9 11 0,-17-8 0,11 11 0,-8 0 0,9 1 0,-6 7 0,8 0 0,-1 3 0,1 6 0,-3-5 0,-3 9 0,-6-7 0,6 7 0,-9 3 0,-1-11 0,0 1 0,5 21 0,-7-19 0,0-1 0,2 10 0,1 5 0,-2-12 0,3 12 0,-2-5 0,2 7 0,-1 0 0,-3-1 0,1-6 0,-5-10 0,-1 0 0,8 7 0,-3-9 0,0-1 0,0-2 0,6 8 0,-7-8 0,7 10 0,-2 4 0,8-1 0,-4 3 0,9-3 0,-3-1 0,8-4 0,-10-3 0,13-2 0,-8-2-439,14-2 439,-4-1 0,-16-13 0,1-1 0,1 1 0,-1 0 0,1 1 0,-1 1 0,0-1 0,-1-1 0,21 13 0,-1-5 0,-6 0 0,6-2 0,-22-10 0,-1 0 0,-19-8 0</inkml:trace>
  <inkml:trace contextRef="#ctx0" brushRef="#br0" timeOffset="119951">25617 1386 8191,'-12'-3'0,"-2"1"5063,-3 8-5063,2 2 2818,-1 14-2818,1 9 0,7 11 0,2 4 0,4-17 0,3 0 675,1 19 1,6-2-676,14-10 6602,13-8-6602,8-21 0,6-13 0,-17 0 0,-11-2 0</inkml:trace>
  <inkml:trace contextRef="#ctx0" brushRef="#br0" timeOffset="120116">25857 1623 24575,'0'41'0,"0"8"0,4-8 0,1 0 0,1 14 0,0-20 0,0-4 0,1-11 0,-4-12 0,-1-4 0</inkml:trace>
  <inkml:trace contextRef="#ctx0" brushRef="#br0" timeOffset="124053">22048 1608 24575,'-29'17'0,"3"-4"0,2 33 0,14-18 0,9 21 0,18-25 0,31-16 0,2-16 0,-15-4 0,0-4 0,-8-1 0,-3-1 0,14-13 0,-23 5 0,-15 9 0,-18 0 0,-5 1 0,-16 3 0,6-3 0,5 8 0,12 1 0,12 5 0</inkml:trace>
  <inkml:trace contextRef="#ctx0" brushRef="#br0" timeOffset="124232">22192 1515 8191,'4'-1'0,"9"-9"4889,15-15-4889,9-3 0,-15 11 0,0 1 0,7-2 0,-11 5 0,-14 11 0</inkml:trace>
  <inkml:trace contextRef="#ctx0" brushRef="#br0" timeOffset="124448">22335 1278 8191,'-12'-3'0,"4"5"5063,0 14-5063,11 32 0,0-15 0,0 5 800,-1-2 0,0 2 0,1 1-800,1 0 0,2-1 0,0 1 0,-4 0 0,-1 0 0,3-2 0,8 8 0,1-4 0,-5 6 0,4-25 0</inkml:trace>
  <inkml:trace contextRef="#ctx0" brushRef="#br0" timeOffset="125181">22453 1339 24575,'9'53'0,"-4"-23"0,0 2 0,1 8 0,-1 3 0,-1-4 0,-1 1-1028,-1 6 0,1-2 1028,-2-14 0,1-4 661,7 14-661,3-53 340,2-19-340,-7-18 0,0 12 0,7 43 1055,-5 13-1055,12 22 0,-8-2 0,3-17 0,1-4 0,0-17 0,10-13 0,-2-10 0,0-12 0,-8 1 0,-13 2 0,-4 0 0,-3 10 0,-5 9 0,5 17 0,-1 14 0,7 1 0,8 8 0,22-13 0,6-11 0,-9-7 0,1-4 0,13-17 0,-8 1 0,-14 8 0,-11 15 0,-3 9 0,-2 15 0,-1-4 0,-5 5 0,21-38 0,-3-11 0,-2 1 0,2-2 0,0-3 0,-1 2 0,7-2 0,0 10 0,-11 21 0,-8 3 0,-1-1 0</inkml:trace>
  <inkml:trace contextRef="#ctx0" brushRef="#br0" timeOffset="131490">28010 3996 24575,'19'-4'0,"16"-1"0,13 0 0,-15 0 0,2 0 0,3 5 0,1-1 0,9-4 0,2 0-1807,0 4 0,1 1 1807,-13-3 0,2-1 0,1 0 0,12 0 0,3 0 0,-3 0 0,-10 0 0,-2-1 0,1 0 0,11-1 0,1 0 0,-1 1 0,-2 2 0,-2 2 0,-2-1 0,8-4 0,0 1 0,-9 4 0,2 1 0,-4 0 0,0-3 0,-3 1 0,1 1 0,-1 2 419,-3-1 1,0 0-420,-3-1 0,0 2 0,-1 1 0,0 0-251,-3-1 0,-1-1 251,25 5 0,-2-5 0,-6 0 0,-1 0 0,-9 0 0,0 0 0,-7 0 0,0 0 0,11 0 0,0 0 0,-10 0 0,0 0 0,-1 0 0,1 0 0,3 2 0,0 1 0,-3-1 0,1 2 0,2 0 0,0 2 0,-4-1 0,1 0 0,16 0 0,1 0 0,-10 1 0,1-1 0,13 0 0,0 0 663,-17 1 1,-1-1-664,4 1 0,-1-1 0,-6-2 0,1 0 0,5 2 0,0-1 0,-2-3 0,0-1 0,3 5 0,0 0 0,4-4 0,-1-1 0,1 5 0,1 0 0,2-4 0,1-1 0,0 3 0,0-1 0,-4-2 0,0 0 0,3 3 0,0 0 0,-6 0 0,0 0 0,2 0 0,1 0 0,-1 2 0,1 0-879,0-4 0,0-1 879,4 2 0,0 1 223,-8 0 0,2-1-223,12-2 0,-3 1 0,6 3 0,-20-3 0,-4-2 0,-11 1 318,-15 0 0,-2 0 1,-7 0-1</inkml:trace>
  <inkml:trace contextRef="#ctx0" brushRef="#br0" timeOffset="133603">29296 4490 9264,'5'-7'0,"-3"0"5120,-2-2-5120,-2 0 2654,-9-1-2654,-4 5 1573,-3 5-1573,-3 6 5964,7 5-5964,3 2 0,4-3 0,6 3 0,2-4 0,5-2 0,1 1 0,6 0 0,-4 1 0,17 10 0,-11-7 0,14 12 0,-14-12 0,1 7 0,-10-5 0,-5 9 0,-9 2 0,-2 1 0,-11 6 0,2-9 0,-4-2 0,7-7 0,3-11 0,6-5 0,2-3 0,5-4 0,5 0 0,8-7 0,11-3 0,7-12 0,6-2 0,-17 12 0,-1-1 0,15-21 0,-17 20 0,-1 1 0,2-10 0,-2 5 0,-17 18 0,0 9 0,-4 9 0,3 5 0,4-2 0,2-5 0,7-2 0,9-10 0,-1 0 0,25-10 0,-22 16 0,12-3 0,-23 16 0,-6-1 0,0 5 0,-4-5 0,1 0 0,2-10 0,1-4 0,11-13 0,-4 0 0,3-3 0,-9 16 0,-2 7 0,-4 7 0,3 4 0,2-10 0,10 1 0,-1-9 0,10-11 0,-6 2 0,0-10 0,-6-1 0,-4 2 0,-1-1 0,-9 19 0,-1 13 0,-3 7 0,9 11 0,3-15 0,10 3 0,10-13 0,14-7 0,-12 0 0,-1-2 0</inkml:trace>
  <inkml:trace contextRef="#ctx0" brushRef="#br0" timeOffset="133931">30384 4319 8191,'12'14'0,"-6"4"5063,1 21-5063,-7 1 0,-5 6 0,4 1 2818,-3-17-2818,6-5 0,-1-20 0,1-1 0</inkml:trace>
  <inkml:trace contextRef="#ctx0" brushRef="#br0" timeOffset="134434">30390 4251 8191,'-9'-2'0,"11"-3"5063,10-2-5063,27-2 0,2 5 0,12 4 0,-13 12 0,-8-1 2818,-16 5-2818,-10-5 1719,-9 2-1719,-7-3 6784,2-1-6784,-4 1 0,3-1 0,4 0 0,-1 0 0,7 0 0,2-2 0,4 1 0,1-3 0,1 4 0,-2-2 0,0 5 0,-4 2 0,-1 3 0,-4 0 0,-1 0 0,-6 0 0,-9 7 0,-1-2 0,-6 0 0,8-8 0,1-8 0,2-9 0,5 1 0,1-3 0</inkml:trace>
  <inkml:trace contextRef="#ctx0" brushRef="#br0" timeOffset="138917">29153 3768 8191,'3'2'0,"7"-15"5063,8-8-5063,13-16 0,-14 14 0,1-1 0,6-5 0,0-2 0,1-1 0,0-3 694,1-3 0,-2-2-694,-3 4 0,-3 0 874,2 2 0,-2-3-874,-5 2 0,0-3 0,-2 2 0,1-6 0,0-1 0,-2 5 0,1-3 0,-1 2 0,-4-11 0,0 2 0,5 1 0,0 1 0,-2-3 0,0 0 0,2 2 0,1 2 2273,-1 3 0,0 0-2273,-2 0 0,-1 1-413,0 5 0,0 2 413,-1 3 0,0 0 800,2-6 1,1 0-801,1 11 0,2 0 0,3-11 0,3-1 112,1 4 0,2 2-112,-3 4 0,0 1 0,1 0 0,-2 2 0,2-2 1635,-6 11-1635,-4 5 1005,-3 2-1005,2 6 0,3-3 0,8 2 0,6 0 0,-1 1 0,13 3 0,-21 0 0,9 2 0,-17 0 0,7 11 0,-5-4 0,4 4 0,-6-4 0,1 1 0,-1 0 0,3 6 0,-2-2 0,1 3 0,1 0 0,1 7 0,-1-6 0,0 13 0,-3-6 0,3 7 0,0 0 0,5 6 0,0-5 0,0 6 0,6 7 0,-4-4 0,-7-15 0,0 0 0,3 20 0,-2-1 0,-4 1 0,1 6 0,3-5 0,-2 5 0,3-6 0,-1 0 0,-4-11 0,1 2 0,0-12 0,0 1 0,0 7 0,-1-1 0,8 12 0,-7-5 0,8 7 0,-5-7 0,4-2 0,-1-6 0,0 0 0,0 0 0,0 0 0,3-4 0,4 2 0,5-13 0,-5 2 0,8-11 0,-13 0 0,2-2 0,-4 0 0,-8 1 0,4-2 0,-1 8 0,-1-8 0,11 1 0,-10-4 0,5-7 0,-8 12 0,0-3 0,0 7 0,-1-3 0,-1-1 0,-5 2 0,0-4 0,-3-1 0</inkml:trace>
  <inkml:trace contextRef="#ctx0" brushRef="#br0" timeOffset="139807">29996 1272 10928,'-7'-4'0,"0"1"4997,-2 3-4997,-7 11 2374,-3 11-2374,-4 20 0,10-18 0,2 2 0,4 29 680,9-25 1,6-3-681,21 4 0,6-21 0,1-7 0,-3-2 0,15-14 0</inkml:trace>
  <inkml:trace contextRef="#ctx0" brushRef="#br0" timeOffset="139969">30159 1453 8191,'-3'13'0,"0"0"5063,0 11-5063,0-5 704,6 18 1,-3-24-1,3 9 1</inkml:trace>
  <inkml:trace contextRef="#ctx0" brushRef="#br0" timeOffset="143598">28926 3815 8191,'9'-4'0,"-2"-4"5063,2-2-5063,1-10 2818,-1-1-2818,12-11 0,-6-7 0,4-10 0,-10 22 0,0-1 859,-1-3 1,0 0-860,0 0 0,0 1 0,-1 3 0,0-1 3392,1-15 0,-1-1-3392,-2 13 0,1 0 0,1-13 0,1 0 0,-3 12 0,0 2 0,0-1 0,0 1 0,2-1 0,1 0-320,-3 0 0,1 1 320,1 2 0,0 1 0,3-26 0,-1 6 0,0 7 0,0-5 0,-4 5 0,2 0 0,-2-5 0,4 5 0,0-1 0,0-4 0,-1 12 0,4-6 0,0 7 0,4 0 0,-2 7 0,7-8 0,-8 14 640,5-4-640,-7 7 0,5 0 0,-5-3 0,9 1 0,-12 4 0,4 3 0,-5 4 0,2 4 0,-2 6 0,-2 4 0,-1 2 0,-1 3 0,-1 2 0,3 3 0,-2 0 0,4 21 0,1-3 0,-2-9 0,1 2 0,-3 9 0,2 0 0,3-4 0,1 1 0,-5 1 0,0 4 0,0-2 0,6 4 0,0-1 0,-1 6 0,1-1 0,-1-10 0,1-2-442,-1-3 0,0 1 442,-2 0 0,0-1 0,1 1 0,1 0 0,-2-4 0,-1 0-244,8 27 244,3-8 0,-5-6 0,-1-13 0,0-1 0,6 9 0,-4-10 0,1-1 0,2 8 0,4 2 872,-1-5-872,2 4 256,-4-11-256,7 7 0,-10-13 0,5 1 0,-6-7 0,2 1 0,-6-4 0,2 3 0,-3-5 0,0 1 0,4-1 0,0-2 0,11-4 0,1-4 0,14-3 0,-6 3 0,5-3 0,-6 8 0,-6-4 0,-3 4 0,-6 0 0,0-3 0,-3 3 0,-2-7 0,1 1 0,16-26 0,1 3 0,-10 6 0,-1-2 0,13-16 0,-10 6 0,-2 0 0,-6 9 0,-1-2 0,8-19 0,-1-1 0,-5-3 0,-6 17 0,0 0 0,0-13-493,0 1 493,0-1 0,-3 0 0,2 1 0,-7-1 0,7 0 0,-3 0 0,5 1 0,4-7 0,0 4 0,-3 16 0,-1 0-475,0 5 1,0-1 474,3-8 0,0-1 0,-2 7 0,0-1 0,2-2 0,0 0 0,0 3 0,-1 1 0,-1-1 0,0 1 0,1 2 0,0 1 0,-2-1 0,-1 2 0,4-7 0,-2 6 0,-4 15 0,0 3 469,2 4-469,0 0 973,3 3-973,-2 1 0,3-1 0,-1 2 0,-2 0 0,3 2 0,-6 2 0,2 7 0,2 9 0,0 12 0,1 8 0,1 6 0,-2 1 0,-2-21 0,0 1 0,-4 0 0,1 1 0,3 5 0,2 2 0,-3-1 0,0 2-617,1 2 0,-1 0 617,2-3 0,0 0 0,-3 5 0,-2 1 0,3-6 0,0 1 0,0 5 0,-1 1 0,-1-3 0,1-2 0,0-2 0,1 0 0,0 3 0,0-1-850,-3-6 0,1 1 850,4 5 0,1 0-260,-6-2 1,1 0 259,4 0 0,0 0 0,-4 2 0,0 0 546,2-5 0,-1-1-546,-1 6 0,-1 1 0,0-3 0,0 0 0,1 0 0,-1-1 0,0 1 0,0-2 0,0-2 0,1 0 507,-1-1 1,0 1-508,0 0 0,0-1 0,0 1 0,0 0 0,0 0 0,0-1 0,0-2 0,0-1 0,5 26 582,-2-13-582,0-8 0,1-9 0,-2-5 0,2-5 0,2 1 764,-1-5-764,3-3 0,-8-2 0,-1-4 0</inkml:trace>
  <inkml:trace contextRef="#ctx0" brushRef="#br0" timeOffset="144972">31547 1892 8191,'-8'-7'0,"2"0"5063,-6 4-5063,3 3 2818,-11 17-2818,4 10 0,-5 16 0,15-3 1719,8-8-1719,10-14 6784,9-10-6784,5-12 0,2-9 0,-4-11 0,-9 3 0,-11-10 0,-10 15 0,-10-10 0,-9 15 0,4-1 0,4 8 0,10 4 0</inkml:trace>
  <inkml:trace contextRef="#ctx0" brushRef="#br0" timeOffset="145141">31636 1887 24575,'2'-14'0,"2"2"0,7 2 0,2-1 0,0 3 0,-4 2 0,-5 4 0</inkml:trace>
  <inkml:trace contextRef="#ctx0" brushRef="#br0" timeOffset="145378">31661 1705 8498,'-5'5'0,"2"29"5093,1 10-5093,2-7 0,0 2 0,-2-8 0,-1 1 1386,3-1 1,-1-1-1387,-1 10 1676,7-15-1676,6-17 0,-5-6 0,1-2 0</inkml:trace>
  <inkml:trace contextRef="#ctx0" brushRef="#br0" timeOffset="146016">31751 1803 8191,'6'12'0,"2"20"2239,-8-5 0,-1 4-2239,3 6 0,0 0 0,-4-8 0,-1-1 2887,7 25-2887,4-26 1790,2-15-1790,3-17 6564,5-16-6564,-6-5 665,6-1-665,-8 18 0,-4 11 0,5 26 0,-6-14 0,6 4 0,1-18 0,2-6 0,0-5 0,0-4 0,-7-2 0,-4 3 0,-6 2 0,5 9 0,4-1 0,29 6 0,-13-2 0,12 4 0,-21 1 0,-6 7 0,-2 2 0,0 3 0,-5-4 0,19-16 0,2-13 0,12-21 0,-2 4 0,-12 12 0,-8 10 0,-7 13 0</inkml:trace>
  <inkml:trace contextRef="#ctx0" brushRef="#br0" timeOffset="160371">30729 1042 8191,'9'2'0,"7"8"4832,25 18-4832,-18-8 0,0 2 0,3 4 0,1 1 1423,3 1 1,0 0-1424,-3 1 0,1 1 0,2-2 0,0-2 615,-6-2 1,-1-1-616,-2 0 0,-2-1 6442,8 13-6442,-8-7 0,-10-12 0,-4-9 0</inkml:trace>
  <inkml:trace contextRef="#ctx0" brushRef="#br0" timeOffset="161214">31150 1099 8191,'-4'-7'0,"-1"3"5063,-4 3-5063,0 6 2818,1 6-2818,2-2 1719,-8 28-1719,6-12 0,-8 28 0,3-13 0,2 13 3392,5-26 0,-2 1-3392,1 6 0,-1 0 0,0 0 0,-1 2 0,-4 5 0,-1 1 0,2-3 0,1 0-211,-3-4 0,2-1 211,-4 20 0,11-30 0,3-10 0,6-14 0</inkml:trace>
  <inkml:trace contextRef="#ctx0" brushRef="#br0" timeOffset="162657">26217 1317 8191,'3'6'0,"0"1"5063,-2 6-5063,5 0 0,10 18 0,4-1 2818,-1 0-2818,2-8 1719,-11-12-1719,3-2 6784,-4-4-6784,0-4 0,0-5 0,14-20 0,-7 1 0,3-4 0,2-1 0,3-4 0,1-1-1645,4-6 0,1-3 0,1-1 1645,-5 5 0,0-1 0,1-2 0,-1 1 0,-1 0 0,1 0 0,-2-1 0,-1 1 0,-2 1 0,-1-1 0,-1 1 0,-1 0-59,2-10 1,-2 0 0,-3 5 58,0 2 0,-4 4 0,-4 7 0,-5 9 0,-3 20 0,-3 6 0,4 1 0</inkml:trace>
  <inkml:trace contextRef="#ctx0" brushRef="#br0" timeOffset="181447">9386 8091 24575,'0'-9'0,"-1"-5"0,21-24 0,-9 12 0,0-1 0,4-8 0,1 0 0,0-1 0,0 0 0,0 3 0,-1 2 0,7-8 0,-5 19 0,-7 14 0,3 9 0,0 5 0,2 6 0,-1 1 0,0-2 0,-3-4 0,-2-5 0,-5-4 0</inkml:trace>
  <inkml:trace contextRef="#ctx0" brushRef="#br0" timeOffset="181782">9573 7761 8191,'-5'8'0,"1"15"2421,2 17 0,0 7-2421,-2-5 0,1 2 0,2-1 0,2 4 0,-1-3 0,0 7 0,1-3 0,3 2 0,3-2 0,5-7 0,2-2 690,-1 1 1,3-3-691,6-8 0,3-4 0,3 1 0,3-3 0,4-6 0,2-2 0,4-3 0,3-2 0,4-3 0,2-3 0,-2-1 0,-4-1 0,-13-2 0,-4 0 0,13 0 0</inkml:trace>
  <inkml:trace contextRef="#ctx0" brushRef="#br0" timeOffset="183364">10846 8524 8191,'-6'-2'0,"3"0"5063,-17 7-5063,3 7 2818,-10 8-2818,0 10 1719,5-9-1719,9 0 6784,19-13-6784,3 1 0,15-1 0,-5 3 0,1-3 0,-9 6 0,-7-4 0,-6 6 0,-5-2 0,-10 6 0,-1 1 0,-3-6 0,4-3 0,9-10 0,4-2 0</inkml:trace>
  <inkml:trace contextRef="#ctx0" brushRef="#br0" timeOffset="183682">11016 8580 8191,'-16'7'0,"23"-7"5063,40-15-5063,-12 2 0,2-2 0,10-3 0,-3 0 0,-17 6 0,-3 0 0,16-3 0</inkml:trace>
  <inkml:trace contextRef="#ctx0" brushRef="#br0" timeOffset="183884">11282 8321 8191,'-17'20'0,"5"11"4171,-5 18-4171,12-18 0,0 1 0,-1 13 0,1 0 0,-1-5 0,1 0 0,5-1 0,2-2 0,0 10 0,7-25 0,-4-14 0</inkml:trace>
  <inkml:trace contextRef="#ctx0" brushRef="#br0" timeOffset="184201">11501 8580 8191,'-29'7'0,"5"9"5063,9 23-5063,9-14 2818,9 4-2818,18-38 1719,-5-9-1719,8-2 6784,-9 4-6784,-5 16 0,4 9 0,-5 1 0,5 4 0,-8-8 0,2 0 0</inkml:trace>
  <inkml:trace contextRef="#ctx0" brushRef="#br0" timeOffset="184339">11603 8637 24575,'26'-17'0,"4"0"0,-12 5 0,-2 3 0,-8 4 0</inkml:trace>
  <inkml:trace contextRef="#ctx0" brushRef="#br0" timeOffset="184532">11680 8427 8191,'-4'6'0,"1"5"5063,1 15-5063,2 8 0,3-5 0,-1 2 0,-2-3 0,1 0 0,4 4 0,-1-2 0,-1 6 0,6-14 0,-6-18 0,1-4 0</inkml:trace>
  <inkml:trace contextRef="#ctx0" brushRef="#br0" timeOffset="184649">11810 8637 8191,'0'12'0,"0"2"0,0-4 0,0-2 0</inkml:trace>
  <inkml:trace contextRef="#ctx0" brushRef="#br0" timeOffset="184781">11843 8480 24575,'-1'9'0,"0"-4"0,3-1 0</inkml:trace>
  <inkml:trace contextRef="#ctx0" brushRef="#br0" timeOffset="185034">11940 8513 8191,'-5'13'0,"1"-3"5063,2 2-5063,12 4 2818,1 2-2818,2 0 1719,-6-2-1719,-9-7 6784,-1 4-6784,-2-3 0,-2 0 0,4-5 0,-1-3 0</inkml:trace>
  <inkml:trace contextRef="#ctx0" brushRef="#br0" timeOffset="185209">12098 8507 8845,'6'5'0,"5"-3"5113,9-7-5113,5-4 2720,7-7-2720,-7 2 0,-9 6 0,-8 3 0</inkml:trace>
  <inkml:trace contextRef="#ctx0" brushRef="#br0" timeOffset="185398">12226 8309 8191,'-9'1'0,"2"2"5063,-2 16-5063,3 3 0,-3 23 0,0 3 1409,3-21 0,2 1-1409,1 26 0,-1-28 0,7-4 0</inkml:trace>
  <inkml:trace contextRef="#ctx0" brushRef="#br0" timeOffset="185524">12297 8508 8191,'-5'14'0,"2"2"5063,1-6-5063,4 2 0,-1-7 0,1-1 0</inkml:trace>
  <inkml:trace contextRef="#ctx0" brushRef="#br0" timeOffset="185665">12373 8390 9974,'-5'10'0,"2"-2"1273,5 3 1,-1-7-1,2-2 1</inkml:trace>
  <inkml:trace contextRef="#ctx0" brushRef="#br0" timeOffset="185885">12593 8420 24575,'-9'9'0,"-1"4"0,2-3 0,1 2 0,6-3 0,4-4 0,14-1 0,11-8 0,19-2 0,-19-1 0,-1 0 0,7 0 0,-7-2 0</inkml:trace>
  <inkml:trace contextRef="#ctx0" brushRef="#br0" timeOffset="186139">12866 8396 8191,'-4'-5'0,"-13"18"5063,4-1-5063,-7 10 2818,18-11-2818,5-9 1719,19-13-1719,-4-5 6784,16-6-6784,-13 7 0,3 7 0,-9 13 0,-4 5 0,-5 3 0,0-2 0,3-9 0,-3-1 0,1-3 0</inkml:trace>
  <inkml:trace contextRef="#ctx0" brushRef="#br0" timeOffset="186332">13039 8194 24575,'-5'15'0,"3"17"0,1 5 0,0-3 0,0 2 0,1 1 0,2 2 0,1-1-1524,4 12 1,2-2 1523,2-5 0,2-2-156,2-4 1,1-4 155,7 14 0,-10-24 0,-8-16 0</inkml:trace>
  <inkml:trace contextRef="#ctx0" brushRef="#br0" timeOffset="187136">14420 8474 24575,'-20'8'0,"-3"7"0,-4 3 0,8 3 0,-1-3 0,22-7 0,12-3 0,18 0 0,14 1 0,-2 9 0,-7-3 0,-19 7 0,-17 1 0,-13-1 0,2-1 0,-9-4 0,5-10 0,5-1 0,1-3 0</inkml:trace>
  <inkml:trace contextRef="#ctx0" brushRef="#br0" timeOffset="187273">14691 8475 8191,'-3'32'0,"4"7"0,-4-19 0,6 1 0</inkml:trace>
  <inkml:trace contextRef="#ctx0" brushRef="#br0" timeOffset="187394">14691 8317 24575,'2'3'0,"0"-1"0</inkml:trace>
  <inkml:trace contextRef="#ctx0" brushRef="#br0" timeOffset="187708">14916 8486 8191,'-13'-5'0,"3"1"5063,-2 1-5063,-4 11 2818,9 3-2818,4 15 1719,9-7-1719,13 8 6784,6-5-6784,-3 6 0,0 9 0,-14 9-1087,-8 9 1087,-7-21 0,-2 0 0,-1-2 0,-2-1 0,-6 5 0,-1-2 0,3-5 0,1-3 0,-12 12 0,14-16 0,9-18 0</inkml:trace>
  <inkml:trace contextRef="#ctx0" brushRef="#br0" timeOffset="188081">15076 8474 24575,'7'17'0,"3"4"0,-4 8 0,1 7 0,-3-19 0,8-11 0,7-31 0,-3 4 0,1-3 0,10-11 0,-1 1 0,10-8 0,4 3 0,-29 53 0,-9 1 0,1 10 0,-1-12 0,12 0 0,0-14 0,18-9 0,-10-9 0,-2 4 0,-10 4 0</inkml:trace>
  <inkml:trace contextRef="#ctx0" brushRef="#br0" timeOffset="188183">15480 8376 8454,'2'11'0,"0"0"5090,-6 13-5090,4-6 2779,-7 6-2779,9-11 0,-4-4 0,4-5 0</inkml:trace>
  <inkml:trace contextRef="#ctx0" brushRef="#br0" timeOffset="188298">15531 8213 8191,'-2'-5'0,"0"1"0</inkml:trace>
  <inkml:trace contextRef="#ctx0" brushRef="#br0" timeOffset="188554">15787 8128 8191,'-7'-9'0,"-1"0"5063,3 8-5063,-3 12 2818,-4 24-2818,1 13 0,4-15 0,-1 2 0,3 0 0,0-1 215,-1 1 0,1 0-215,-1 0 0,1-2 5808,0 9-5808,-2-9 0,7-25 0,-2-4 0</inkml:trace>
  <inkml:trace contextRef="#ctx0" brushRef="#br0" timeOffset="188790">15656 8503 24575,'13'-5'0,"34"-7"0,-2 10 0,-10-5 0,-1 1 0,13 9 0,-18 1 0,-16 9 0,-9 4 0,-6-3 0,0-2 0,5-7 0,-4-1 0,5-4 0</inkml:trace>
  <inkml:trace contextRef="#ctx0" brushRef="#br0" timeOffset="188908">15958 8379 8191,'-2'-3'0,"0"1"0</inkml:trace>
  <inkml:trace contextRef="#ctx0" brushRef="#br0" timeOffset="189181">16158 8452 8191,'-6'1'0,"-1"2"5063,-2-4-5063,1 10 2818,1 5-2818,1 3 1719,3 0-1719,2-4 6784,6-4-6784,5-5 0,4-7 0,10-5 0,-13 4 0,3-3 0</inkml:trace>
  <inkml:trace contextRef="#ctx0" brushRef="#br0" timeOffset="189931">16424 8419 8764,'5'-2'0,"-1"-1"5109,-6-2-5109,-7 12 2732,-2 0-2732,-6 19 1641,10-14-1641,9 4 6329,9-22-6329,9-8 0,4-10 0,1 2 0,-4 9 0,-3 6 0,-7 15 0,-7 3 0,-1 6 0,-6 1 0,3-1 0,1-12 0,5-6 0,22-23 0,-4 5 0,0 0 0,12-5 0,-1 14 0,-35 28 0,-4 21 0,1-5 0,3-3 0,14-11 0,17-16 0,17-15 0,-14 3 0,-7-6 0</inkml:trace>
  <inkml:trace contextRef="#ctx0" brushRef="#br0" timeOffset="190303">16983 8312 24575,'-9'9'0,"-1"4"0,-4 13 0,7 1 0,1 5 0,26-1 0,14-16 0,20-3 0,-24-13 0,1-4 0,-3-3 0,-1-3 0,1-3 0,-1-3 0,-3-2 0,-3-2 0,9-17 0,-11 8 0,-17 11 0,-17 14 0,6 5 0,-12 8 0,16 27 0,11-7 0,9 2 0,13-4 0,9 0 0,1-2-875,-5-3 1,1-1-1,3-3 875,12-1 0,4-3 0,-5-4 0,-6-5 0,-6-2 0,8-2 0,-30 0 0</inkml:trace>
  <inkml:trace contextRef="#ctx0" brushRef="#br0" timeOffset="218033">8028 12241 8191,'0'5'0,"6"0"5063,6 7-5063,18-3 0,23-5 0,-10-6 0,6-3-171,-6 1 1,3 0 0,1-2 170,5-4 0,2-1 0,1 1 0,-9 2 0,1 1 0,1 1 0,-1-1 0,-1 0 0,-1 1 0,1-1 0,-1 1 0,-1 1 0,0 0 0,0 0 0,-1 2 0,10-1 0,0 2 0,-1 0 85,-6 2 1,-1 0 0,0 0-86,0 2 0,-1 0 0,1 1 0,0 1 0,1 0 0,-1 0 0,3 1 0,0-1 0,1 0 0,-1 0 0,0 1 0,0-2 0,2 0 0,0-1 0,0 0 0,-4 2 0,0 0 0,-1-1 0,3-2 0,0-1 0,-1 1 0,-4 0 0,0 2 0,1-2 0,-3-2 0,2 0 0,1-1 0,-4 1 888,1 0 1,-3 1-1,1-1-888,8-2 0,1-1 0,-4 1-281,-4 2 0,-4 1 281,-4 0 0,-3-1 3045,11 2-3045,-13 5 2877,-15-5-2877,1 1 2555,-3-4-2555,2 1 995,-3-1-995,0 2 0,4 0 0,0 0 0,1 2 0,-2-1 0,1 1 0,0-2 0,11 0 0,-9 0 0,15 0 0,-9 3 0,11 2 0,0 3 0,0-4 0,0 3 0,6-6 0,2 3 0,0-4 0,5 0 0,-11 3 0,4-2 0,-6 6 0,0-6 0,0 3 0,-1-1 0,-5-2 0,4 3 0,-11-2 0,1 1 0,-12 0 0,-4-1 0</inkml:trace>
  <inkml:trace contextRef="#ctx0" brushRef="#br0" timeOffset="218893">16159 11458 8191,'-2'10'0,"0"5"5063,2 3-5063,0 10 2818,0-13-2818,0 4 0,0-14 0,0-1 0</inkml:trace>
  <inkml:trace contextRef="#ctx0" brushRef="#br0" timeOffset="219034">16190 11200 8191,'-2'-14'0,"1"6"0,-1 4 0</inkml:trace>
  <inkml:trace contextRef="#ctx0" brushRef="#br0" timeOffset="219323">16296 11347 8191,'-7'26'0,"3"4"5063,-1-12-5063,4 6 2818,-1-7-2818,4 0 1719,17-20-1719,5-6 6784,9-18-6784,8 11 0,-18 10 0,8 21 0,-19 1 0,3 14 0,-8-11 0,0-3 0,-4-8 0</inkml:trace>
  <inkml:trace contextRef="#ctx0" brushRef="#br0" timeOffset="220067">18114 11083 8191,'-14'-5'0,"-2"1"5063,2 2-5063,-9 10 0,-5 10 0,-15 17 0,25-11 0,0 2 0,-5 6 0,4 1 885,8 1 1,4 2-886,0 2 0,5 0 656,9-4 1,5-3-657,2 0 0,4-4 0,12-3 0,5-5 3032,0-6 0,3-4-3032,12-3 0,-2-3 0,4-4 0,-5-4 0</inkml:trace>
  <inkml:trace contextRef="#ctx0" brushRef="#br0" timeOffset="220316">18515 11468 24575,'-2'16'0,"0"12"0,-2 6 0,3 12 0,1 1 0,5-1 0,2-12 0,-2-11 0,-2-16 0</inkml:trace>
  <inkml:trace contextRef="#ctx0" brushRef="#br0" timeOffset="276598">6369 16350 24575,'6'-4'0,"14"-1"0,31-6 0,-21 2 0,3-2-753,10 0 1,3-2 752,-11 2 0,1-2 0,0 2-1101,2 0 0,0 1 0,2 0 1101,2 0 0,1-1 0,0 2 0,-6 2 0,0 1 0,3 0 0,2 2 0,2-1 0,1 1 0,-2 0 0,2-1 0,-2 1 0,3 1 0,-1 1 0,2 0 0,0 0 0,-2 1 0,3-1 0,-1 0 0,0 0 0,3 1 0,0-1 0,1 0 0,-8 0 0,0 1 0,0-1 0,1 0 0,3-1 0,0 0 0,0-1 0,1 1 0,3-2 0,0 0 0,0 0 0,1 0-1013,2 1 1,0 1-1,1-1 1,-1 1 1012,0-1 0,-2 1 0,1 0 0,1 0 0,-10 0 0,1 0 0,0 1 0,0 0 0,0 0-758,10 0 1,0 0 0,-1 0 0,1 0 757,-8 1 0,-1-1 0,1 1 0,0-1 0,-1 1 0,0 0 0,-1-1 0,1 1 0,-1 0 0,1 0 0,-2 1 0,0-1 0,1 1 0,0 1 0,2-1-438,1 1 1,2-1 0,2 1 0,-1 0 0,-1 1 0,-2-1 437,-2 0 0,-3 0 0,0 1 0,1-1 0,4 1 0,-1 0 0,3 1 0,3 0 0,0 0 0,-1 0 0,-2-1 0,-5 1 88,9-1 1,-6 0-1,0 0 1,2 0-89,-3 1 0,2 1 0,1 0 0,-2 0 0,-2-2 0,9-1 0,-3-1 0,-2 1 426,-3 2 1,-1 1-1,-1 0-426,-2-4 0,0 0 0,-1 1 0,-3 2 0,-2 1 0,0-1 1000,10 0 1,-1 1-1001,-4 3 0,-1 1 0,-7-2 0,0 0 2149,-4 1 0,1 1-2149,3-1 0,0 1 0,-3-2 0,1-1 769,5 4 0,1-2-769,-1-4 0,2 0 0,5 2 0,3 0 823,-10-4 0,1-1 0,0 0-823,0 2 0,1 0 0,0-1-534,3-1 1,1 0-1,0 0 534,-2 2 0,-1 0 0,0 0 0,-1 0 0,-1 0 0,0 0 0,2 2 0,0 0 0,-1 0 0,14 2 0,2 0-137,-15-3 0,3 0 0,0 0 0,-2 0 137,2 1 0,-2 1 0,1-2 0,11 0 0,3-2 0,-3 2 0,-12 0 0,-1 1 0,-2 0 0,16-1 0,0 0 0,-16-1 0,0 0 0,-1 1 0,14 2 0,-2 0 0,-3-2 0,-1 0 0,-3 0 0,-1 1 0,-3-2 0,0 0-288,0-1 1,1-2 287,-1 1 0,0 0 1063,-6 0 0,-1 0-1063,22 4 299,-25-3 0,-12 2 0,-12-3 0</inkml:trace>
  <inkml:trace contextRef="#ctx0" brushRef="#br0" timeOffset="278650">10260 16057 8191,'4'3'0,"1"-2"5063,14-11-5063,17-13 0,-12 6 0,3-2 0,8-8 0,3-3 581,-9 6 1,0-2 0,1-1-582,5-3 0,1-1 0,-1-2-255,2-2 0,-1-1 0,1-1 255,2 1 0,2 0 0,-3 0 0,-5-1 0,-2-1 0,1 2 921,-1 4 0,0 1 0,-2 0-921,-3 0 0,-3-1 0,0 0-765,7-10 1,-2-2 764,-2-2 0,0-1 0,-9 14 0,1 0 0,-1-2 0,1-2 0,0-2 0,1 1-418,2 1 0,2 0 0,-1 0 418,1-4 0,-1 0 0,2 1 0,0 4 0,0 1 0,1 1 306,-1-3 1,1 0-1,-1 2-306,9-11 0,0 2 966,-4 3 1,0 1-967,-4 7 0,-2 1 0,-4 3 0,-1 2 872,-1 2 0,-1 1-872,12-22 0,-11 18 0,1 1 1215,2 3 1,0 1-1216,-1-2 0,0 0 2643,23-10-2643,-22 14 0,2 6 0,-13 14 0,0 2 0,0 3 691,0 0-691,3 4 0,8 2 0,12 10 0,8 2 0,-15-6 0,-1 2 0,1 2 0,1 1 0,0 5 0,1 1 0,0 0 0,0 2 0,1 6 0,0 1-831,0-3 1,0 2 830,-5 4 0,0 0 0,3 3 0,-3 1 0,-7-1 0,-2 1 0,3 5 0,-1 2 0,-3 2 0,-2 2 0,-2-1 0,0 2 0,-2-18 0,1 1 0,0-1-1047,0 14 0,2-2 1047,3 0 0,2 0 0,-1-3 0,1-1 0,4 1 0,1-1 0,0-1 0,1-1-776,1 0 1,2-1 775,-2-5 0,0-1 0,3 0 0,0 0 0,-1-3 0,1-1 0,2 1 0,1 0 0,1-3 0,1 0 0,0-2 0,1-1 0,4 1 0,1-2-73,-1-5 1,2-2 72,13 6 0,-1-2 0,-18-9 0,0-2 0,11 2 0,-4-1 0,-11-2 331,0-3 1,-18-5 0,-5-1 0</inkml:trace>
  <inkml:trace contextRef="#ctx0" brushRef="#br0" timeOffset="280407">7421 15882 24575,'28'-9'0,"4"-3"0,-4-12 0,13-5 0,-19 5 0,2-2 0,5-2 0,1 0-2101,-1-7 1,-1-3 2100,7-2 0,0-2 0,-13 11 0,-1-1 0,1 0 0,2-2 0,1-1 0,-1 0-739,-1-1 0,0 0 0,-2-1 739,0 1 0,-1 0 0,-1 0 0,0 0 0,-1 0 0,-2 1-259,6-15 1,-2 0 258,-6 15 0,-1 0 0,0 1 0,5-16 0,-1 0 0,-5 13 0,0-1 0,0 0-683,0 0 0,0 0 0,0-1 683,1-1 0,1-1 0,1 1 0,-1 1 0,0 1 0,0 0 0,1 2 0,1 1 0,0 0 66,7-12 0,1 1-66,-2 6 0,0 2 791,-2 2 0,-1 2-791,-1 7 0,-1 1 0,-2 0 0,-1 0 0,14-12 1571,0-8-1571,-12 24 0,2-1 0,2-2 0,1 0 0,1 3 0,1 2 0,2-1 0,0 3 0,15-5 2634,-8 9-2634,-12 6 1896,-1 19-1896,-8-6 783,5 8-783,3-4 0,15 4 0,8 9 0,-15-11 0,-1 3 0,0 4 0,-2 3-245,0 2 1,-1 2 244,4 4 0,-1 2 0,-3 1 0,-1 2 0,3 4 0,-1 1 0,-1 0 0,-1 1 0,1 9 0,0 0 0,0-2 0,0-1-964,-7-11 1,-1 0-1,1 0 964,4 14 0,1 1 0,-6-15 0,1 1 0,-1-1 0,-2 1 0,-2 0 0,2-1-1023,6 15 0,2-1 1023,-2-1 0,1 2-263,-2-9 1,1 2-1,0 0 263,2 0 0,1 0 0,-1 0 0,0-2 0,1 0 0,-1-1 0,-1-1 0,1-1 0,-2-3-224,1 2 0,-1-2 224,0 1 0,-1 0 760,-2 1 1,1 0-761,1-4 0,0-1 0,-1 5 0,0 1 1043,4-1 0,1-1-1043,0 0 0,0 0 0,5-2 0,2-1 0,3-1 0,3-4 0,3-4 0,2-2 235,5 2 0,3-3-235,-8-10 0,2-2 0,-4 0 0,-5 1 0,-2-2 0,3-3 0,0 0 0</inkml:trace>
  <inkml:trace contextRef="#ctx0" brushRef="#br0" timeOffset="281941">13216 13436 8191,'-13'-8'0,"3"2"5063,-6 0-5063,-4 0 2818,1 2-2818,-4 1 1719,-1 10-1719,-10 13 0,-4 14 0,17-14 0,2 1 0,-7 13 6784,16-12-6784,20-9 0,12-12 0,16-7 0,2-8 0,7-13 0,-18 13 0,-3-5 0,-16 24 0,-3-1 0,1 13 0,-4-8 0,1 4 0,-3-8 0,0-1 0</inkml:trace>
  <inkml:trace contextRef="#ctx0" brushRef="#br0" timeOffset="282469">13165 13341 9529,'-7'-4'0,"-4"-3"5115,1 2-5115,-7 3 2611,-3 1-2611,-5 10 1538,-14 5-1538,8 17 0,-6 8 2510,28-10 1,3 1-2511,-3 20 0,10-19 0,8-2 0,15-3 0,6-4 0,-4-7 0,2-4 0,16-2 0,2-6 0,-10-7 0,-2-4 0,4-7 0,-4-1 0,3-2 0,-5-2 0,-30 16 0</inkml:trace>
  <inkml:trace contextRef="#ctx0" brushRef="#br0" timeOffset="282707">13556 13567 8191,'0'5'0,"2"9"4893,5 18-4893,2 15 0,-3 8 2839,2-1-2839,-7-14 435,3-9 0,-4-22 0,0-1 0</inkml:trace>
  <inkml:trace contextRef="#ctx0" brushRef="#br0" timeOffset="284550">10281 16582 8285,'-1'18'0,"-3"19"1398,-3-1 0,-2 5-1398,0 7 0,0 3 655,0-15 1,-1 1 0,0-2-656,-2 13 0,0-3 1029,1-12 0,1-4-1029,1-4 5360,10-39-5360,10-30 0,-3 5 0,1-5 0,3-5 0,-1-3 96,-4 14 0,-2-1 0,2 1-96,4-10 0,-1 3 0,-4 12 0,1 5 1438,11-2-1438,-1 33 0,13 29 0,-1 13-695,-13-11 0,0 2 695,0-1 0,-1 0-266,-6 0 1,0-1 265,3-2 0,0-2 0,-2 16 2130,1-14-2130,-7-12 0,-1-7 0,-3-8 0,0-1 0</inkml:trace>
  <inkml:trace contextRef="#ctx0" brushRef="#br0" timeOffset="284730">10245 16926 8191,'-3'-6'0,"14"-4"5063,22-1-5063,-4 5 0,3-1 0,3-1 0,1 0 951,6 4 0,-1 1-951,-1-5 0,-3 1 0,5 6 0,-8-4 0</inkml:trace>
  <inkml:trace contextRef="#ctx0" brushRef="#br0" timeOffset="286099">12136 13532 24575,'7'30'0,"0"-2"0,0 4 0,0 9 0,-2 4 0,-2-8 0,-1 2 0,-1 0-1666,2-1 1,-2 0 0,-1 0 1665,-2 0 0,-2 1 0,0-3 0,1 9 0,0-4 756,-4-1 0,4-12-756,7-24 202,-1-31 1,7-8 0,-5 1 0</inkml:trace>
  <inkml:trace contextRef="#ctx0" brushRef="#br0" timeOffset="286274">12127 13579 8191,'-6'-22'0,"5"21"4440,10 34-4440,-3 3 0,-1 5 0,1 11 0,-1 4 0,-1-16 0,0 1 0,-1 1 0,-2-1 0,-1 0 0,0-2 578,3 9 0,0-3 0,-3 9 1,0-27-1</inkml:trace>
  <inkml:trace contextRef="#ctx0" brushRef="#br0" timeOffset="287820">11661 13493 8191,'9'-3'0,"4"-11"4875,15-19-4875,-10 6 0,0-4 0,1 0 0,-1-3 0,3-10 0,-1-3 677,-1 3 1,-3 0-678,-4 1 0,-1 1 937,-5 10 1,-1 3-938,1-6 6044,-7 23-6044,2 37 0,-3 19 0,2-10 0,0 2 95,2 2 0,1 0-95,-1-5 0,1-2 0,8 15 1957,-1-19-1957,10-26 88,4-15-88,13-20 0,-18 6 0,-1-1 0,7-17 0,-6 3 0,-15 42 0,-2 22 0,-2 19 0,0 13 0,4-11 0,1-8 0,-1-19 0,0-11 0</inkml:trace>
  <inkml:trace contextRef="#ctx0" brushRef="#br0" timeOffset="288707">12266 13283 8191,'0'-9'0,"-7"2"5063,1 6-5063,-8 7 2818,5 14-2818,3 5 1719,3 1-1719,11-6 6784,8-12-6784,3-6 0,-3-3 0,-8-2 0</inkml:trace>
  <inkml:trace contextRef="#ctx0" brushRef="#br0" timeOffset="288890">12371 13351 24575,'5'16'0,"-2"-2"0,-1-5 0,0 0 0,-2 4 0,2-3 0,-2-2 0,0-4 0</inkml:trace>
  <inkml:trace contextRef="#ctx0" brushRef="#br0" timeOffset="290052">8681 13329 8191,'3'-2'0,"7"-12"3475,21-25-3475,-16 14 0,1-1 1129,2-5 0,0-1-1129,-4 1 0,-2 0 0,-1 1 0,-2-1 0,-3 0 0,-1 1 0,-1-12 1980,-4 9-1980,0 32 5850,5 26-5850,1 23 0,-1-14 0,0 2 882,0-1 0,1-1-882,1-2 0,0-2 1057,4 6-1057,12-18 0,-3-31 0,17-24 0,-23 13 0,-2-3-306,2-4 1,-2-1 305,-6 4 0,-2 1 0,1-13 0,-5 31 0,0 39 0,-1 0 0,2 3-532,3 6 0,1 0 532,1-3 0,3-2 0,5-6 0,2-5 0,0 1 0,1-11 0</inkml:trace>
  <inkml:trace contextRef="#ctx0" brushRef="#br0" timeOffset="292802">9283 13196 24575,'-18'1'0,"3"4"0,1 24 0,8-2 0,4 5 0,6-9 0,6-8 0,2-6 0,-2-4 0,-3-5 0</inkml:trace>
  <inkml:trace contextRef="#ctx0" brushRef="#br0" timeOffset="293190">9438 13328 8191,'-7'-1'0,"4"4"5063,-4 14-5063,6 5 2818,-3 10-2818,7-7 1719,1-5-1719,4-10 6784,1-5-6784,3-6 0,-3-7 0,1-4 0,-4-5 0,-3 3 0,0-2 0,-7 6 0,-1-1 0,-4 7 0,0 4 0,4 0 0,1 2 0</inkml:trace>
  <inkml:trace contextRef="#ctx0" brushRef="#br0" timeOffset="293387">9512 13335 10634,'7'-2'0,"0"0"5033,5-1-5033,-2 0 2426,3-2-2426,-5 1 0,-3 1 0,-1 1 0</inkml:trace>
  <inkml:trace contextRef="#ctx0" brushRef="#br0" timeOffset="293597">9569 13257 8191,'-6'9'0,"3"11"4467,0 20-4467,3 14 2717,0-6-2717,0-2 1813,0-17-1813,4-16 0,-3-10 0,3-5 0</inkml:trace>
  <inkml:trace contextRef="#ctx0" brushRef="#br0" timeOffset="294217">9658 13264 8191,'3'13'0,"1"0"5063,-3 11-5063,5 22 0,-5-9 0,3 9 2818,2-39-2818,-1-17 1719,5-7-1719,-2 14 6784,-2 17-6784,3 3 0,2 1 0,-1-17 0,6-4 0,0-11 0,0-2 0,-2-4 0,-6 3 0,-5 4 0,-4 18 0,1 2 0,-4 13 0,8-9 0,1-7 0,15-12 0,-8 1 0,8-6 0,-11 9 0,2 13 0,-5 8 0,1 13 0,-7-9 0,3-4 0,4-20 0,22-21 0,11-14 0,-5 12 0,2 1-531,-4 7 1,1 3 530,1 2 0,-2 4 0,7 10 0,-18 0 0,-14 4 0</inkml:trace>
  <inkml:trace contextRef="#ctx0" brushRef="#br0" timeOffset="299241">18469 16220 8191,'9'0'0,"0"-2"5063,17 2-5063,7-4 0,4 1 0,-3 2 0,2 1 0,18-3 0,2 1 0,-7 2 0,0 0-24,-12 1 1,1-1 0,2-1 23,8-2 0,2-1 0,1 0 0,-10 2 0,1 0 0,0 0 0,1-1 0,3-1 0,1-1 0,1 0 0,0 0 0,2 0 0,1 0 0,0 1 0,0-1-247,-2 1 0,1 1 0,-1 0 0,1-1 247,-1-1 0,0 0 0,0 0 0,0 1 0,-1 1 0,1 1 0,-1 1 0,1 0 0,-2-1 0,0 0 0,1 1 0,-1 0 0,2 0 0,0 1 0,0 1 0,0-1 0,0 0 0,0-1 0,0 1 0,0 1-314,-1 0 1,0 1 0,1-1 0,2 1 313,-6-2 0,2 0 0,2 0 0,0 0 0,-1 0 0,-3 1 0,8 1 0,-3 2 0,-1-1 0,4-1 0,-1-1 0,3 0 0,1-2 0,-2 1 0,-5 1-60,7 1 1,-4 0 0,0-1 59,0 0 0,1-2 0,-1 1 0,-3 2 0,-1 0 0,0 0 364,-2 0 0,-1 0 1,0 1-365,-4-1 0,-1 0 0,0 1 0,0 0 0,0 1 0,0-1 1305,14 1 0,-1-1-1305,1 0 0,-1 1 0,-7 1 0,-1 0 0,0-4 0,0-1 461,-3 3 0,0-1-461,3-4 0,1-1 0,6 2 0,1 0 0,0-4 0,2 0 0,-11 2 0,1 1 0,0 0 0,1-2 0,-1 0 0,2-1 0,7 1 0,1-1 0,1 2 0,-15 1 0,1 0 0,0 0 0,0 1 0,2-2 0,-1-1 0,1 1 0,0 1-14,-1 1 1,1 1 0,-1 0 0,-1 0 13,12-2 0,-1-1 0,0 2 0,0 2 0,-1 1 0,1 1 0,-1-1 0,1 0 0,-1 1 0,-1-1 0,0 0 0,0 1 0,2-1 0,0 0 0,-1-1 0,-1 0 0,-1-1 0,0-1 0,-1 0 0,1-2 0,2 2 177,1 0 1,3 1 0,0 0 0,-3-1-178,2 0 0,-3-2 0,3 2 0,-2 0 0,3 1 0,0 0 0,-5 1 0,-5-1 0,-3 0 0,-1 0 0,6 0 0,-1 0 0,0 0 0,-8 0 0,0 0 0,-1 0 0,16-1 0,-2 2 0,-9 1 0,-3 0 1423,15-1-1423,-20 8 289,-16-6 0,-14 1 1,-1-2-1</inkml:trace>
  <inkml:trace contextRef="#ctx0" brushRef="#br0" timeOffset="301494">19627 16056 24575,'39'-35'0,"-1"0"0,-2-6 0,-2-2 0,-3 6 0,-1-3-1825,-10 6 0,-2-2 1,0 0 1824,2 1 0,1 1 0,-2-2 0,0-3 0,0-2 0,-3 1 0,-2 4 0,-3 0 0,1 0 0,2-4 0,0 0 0,-1 0 0,-4 2 0,-1 0 0,0 0 0,0-5 0,0 1 0,0-1 0,0 0 0,0 0 0,-1-1 0,0-3 0,-1-1 0,1 0 0,1-2 0,0 0 0,1-1 0,-1-2 0,0 0 0,1 0-763,-1 11 1,-1 0 0,1 1 0,0-1 762,3-10 0,-1 0 0,2-3 0,-3 12 0,2-2 0,0-1 0,1 0 0,-1 1 84,4-8 1,-1 1-1,1 0 1,-1 0-85,0-1 0,1 0 0,-1 1 0,0 2 0,0 7 0,0 2 0,-1 1 0,-2 4 0,2-12 0,-2 4 0,3 5 0,-2 2-149,-4 2 0,0 2 149,3 5 0,2 1 0,11-22 2019,-1 10-2019,-1 14 3946,1 9-3946,-8 15 2022,4 4-2022,-10 5 496,1 3-496,6 5 0,2 5 0,12 5 0,3 10 0,-10-15 0,0 1-471,-2 3 1,0 1 470,3 3 0,0 1 0,1 2 0,-2 2 0,1 2 0,-2 1-1273,4 5 0,-1 1 1273,-2 0 0,0 0 0,0 5 0,0 2 0,-7-15 0,0 0 0,-1 1 0,1 4 0,0 0 0,0 1 0,1 4 0,0 0 0,-1 2 0,1 2 0,-1 2 0,1 0 0,1-1 0,1 0 0,1 3 0,-4-9 0,1 2 0,1 1 0,-1-1 0,1-2 0,-1-2 0,0-2 0,1 0 0,0 1 0,0 0 0,1 2 0,1 0 0,0-2 0,-1-3 0,5 6 0,0-4 0,3 1 0,1-1 0,3 1 0,2 0 0,0-2 0,-1-6 0,1-2 0,0-1 0,0 0 0,1 1 0,0-1 0,0-1 0,-1-3 0,2-1 0,-1-3 0,-2-6 0,0-9 0,-4-3 0,12 5 0,-8-12 0,-16 2 0,-8-1 0</inkml:trace>
  <inkml:trace contextRef="#ctx0" brushRef="#br0" timeOffset="302733">22225 16636 24575,'1'7'0,"-3"13"0,8 30 0,-7-22 0,-2 1 0,0 2 0,0-1 0,-5 10 0,-4-31 0,3-39 0,2-2 0,1-6 0,2-3 0,2-3 0,1 2 0,0-3 0,1 1 0,-1-7 0,7 12 0,23 30 0,6 37 0,-7 0 0,0 6 0,-2 2 0,-1 3-1222,4 7 0,0 0 1222,-5-5 0,-1 0 0,-1-2 0,1 0-484,-2-6 1,0-1 483,-6-6 0,0-3 0,10 6 0,-2-19 0,-13-31 0,5-32 0,-9 12 0,-1-3 0,1-6 0,0-1 556,0 0 1,-1 2-557,-1 9 0,-1 3 1031,2-9-1031,-3 19 0,-2 18 0,2 5 0</inkml:trace>
  <inkml:trace contextRef="#ctx0" brushRef="#br0" timeOffset="303953">21718 15969 8191,'17'11'0,"0"-2"5063,6-3-5063,3-4 0,-1-7 0,12-5 0,-4-9 0,-9 5 0,1-2 0,5-4 0,2-2 0,1-6 0,2-6 370,-7 6 1,3-4 0,1-2 0,-2 1-371,3-4 0,-1 0 0,3-5 32,-7 9 1,2-5-1,1-1 1,1-1 0,-2 1-1,-3 3-32,2-2 0,-3 2 0,-1 0 0,2-2 245,-1 0 1,2-1 0,0-2 0,-1 1-1,-2 2-245,-1 1 0,-2 1 0,-1 0 0,0-1 0,-1 0 0,-1-2 0,0 1 0,1-1-624,0-1 1,2 0 0,-2 0 0,0-2 623,-1 0 0,-1-2 0,0 0 0,-1 1 0,0 0 0,-1 1 0,0 0 0,0 0 0,-1-1 0,-1-1 0,0 1 0,0 0 0,1-9 0,0 1 0,0 1-31,-1 5 1,0 0-1,0-1 31,0-6 0,-1-1 0,1 5 0,3-1 0,0 3 0,-6 8 0,-1 0 0,1 5 0,3 6 0,0 5 1485,8-14-1485,7 10 0,0 6 3762,3 8-3762,7 9 3836,-12 6-3836,9 20 0,-7 9 0,-14-9 0,1 3 175,7 6 0,1 1-175,-5 1 0,2 4 0,5 2 0,4 4 0,-3 0 0,-8-7 0,-2-1 0,2 1 0,0 0 0,2 1 0,-1 1 0,-1-1 0,0 3 0,-1-1 0,-1 1-1231,1 3 1,-1 1 0,-1 1 1230,1 0 0,0 0 0,-1 1 0,-1 2 0,-1 2 0,0 0 0,-2-11 0,-1 1 0,0 1 0,-1-1-924,1 1 0,-2 0 1,1 0-1,0 0 924,1 3 0,0 0 0,0 1 0,1-1 0,-1 0 0,-1 1 0,1-1 0,1 0 0,0-1 0,1 0 0,0 0 0,0-1 0,1-3 0,0 1 0,1-1 0,0-1-187,7 10 1,1 0 0,1-3 186,-2-5 0,1-1 0,0-2 0,2-3 0,1 0 0,1-3 0,11 8 0,1-2 0,1-2 0,1-4 0,2-7 0,-1-3-223,-5-2 0,-1-2 223,2-5 0,-1-4 2308,11 1-2308,-13-5 0,-20-5 0,-11 0 0</inkml:trace>
  <inkml:trace contextRef="#ctx0" brushRef="#br0" timeOffset="305058">20879 12307 8191,'-14'-4'0,"1"4"5063,4 4-5063,-3 13 2818,2 18-2818,0-5 0,2 2 0,3 3 0,2 1 615,-2 3 0,5-2-615,7-8 0,8-4 0,23-6 0,8-8 0,-10-11 0,1-3 0,7 3 0,-5-4 0,-5-10 0</inkml:trace>
  <inkml:trace contextRef="#ctx0" brushRef="#br0" timeOffset="305250">21271 12389 8191,'-13'4'0,"2"4"5063,10 19-5063,4 13 0,4 9 0,1 4 0,-2-17 0,0 1 1167,3 16 0,1-4-1167,-1-13 0,-1-14 0,-6-18 0</inkml:trace>
  <inkml:trace contextRef="#ctx0" brushRef="#br0" timeOffset="306325">20864 13034 8191,'-6'-18'0,"7"1"5063,-7 28-5063,5 13 1409,-7 7 0,0 6-1409,4 13 0,1-1 0,-3-13 0,2-2 859,5 2 1,2-7-860,0-19 6784,5-25-6784,10-33 0,-11 14 0,-1-4-1107,0-11 1,-1-1 1106,-2-1 0,-2 2-174,-4 12 1,1 2 173,2-13 0,0 60 0,-5 25 0,4-4 0,0 4 0,-2 1 0,2 0 0,4 2 0,1-3 0,-3 10 542,10-15 1,-10-29 0,3-7-1</inkml:trace>
  <inkml:trace contextRef="#ctx0" brushRef="#br0" timeOffset="311915">23020 12401 24575,'-7'-9'0,"1"0"0,-1 0 0,0 0 0,-2 1 0,0 2 0,-4-2 0,4 3 0,-22 3 0,5 13 0,-18 19 0,22-5 0,2 3-489,2 4 1,3 2 488,4-1 0,4-2 0,12 12 0,30-26 0,7-23 0,-9-7 0,2-6 0,-2-2 0,0-4 0,4-11 0,-3-3-1004,-4 2 0,-2-2 1004,-4-3 0,-4-1 0,-7 2 0,-3-1 0,0-3 0,-4-1 0,-2-1 0,-3 1 0,-2 5 0,-2 4 0,2-1 876,-8 46-876,3 18 0,1 10 0,-4 11 0,0 5-232,-1-12 1,0 1-1,0 1 232,1 2 0,0-1 0,1 0 0,-4 9 0,5-3 0,5-12 0,7-6 2029,26-7-2029,17-27 0,-14-4 0,-7-2 0</inkml:trace>
  <inkml:trace contextRef="#ctx0" brushRef="#br0" timeOffset="312190">23362 12348 8191,'-6'25'0,"-2"2"0,0 2 5063,1 13-5063,14 9 2818,24-48-2818,-4-13 0,-1-5 1719,4-2-1719,-3-23 6784,-28 14-6784,-8-12 0,-14 2 0,-6-1 0,-6 13 0,11 9 0,9 11 0,11 2 0</inkml:trace>
  <inkml:trace contextRef="#ctx0" brushRef="#br0" timeOffset="312923">23547 12340 8191,'2'9'0,"0"3"5063,-2 2-5063,3 3 2818,0 0-2818,4-4 1719,4-2-1719,3-6 6784,9-6-6784,9-12 0,-8-3 0,0-4 0,-3-4 0,-3 0 0,14-16 0,-29 10 0,-8 34 0,-10 12 0,6 16 0,9 5 0,12-5 0,20-21 0,5-19 0,-1-16 0,-12 2 0,-5-5 0,-10 12 0,-1 7 0,-10 20 0,1 14 0,-2 5 0,3 1 0,2-10 0,2-5 0,7-15 0,5-11 0,7-13 0,11-5 0,0-6 0,5 11 0,-11 10 0,-7 13 0,-12 11 0,-4 5 0,-2 0 0,-3 0 0,17-7 0,20-17 0,-6 1 0,2-2 0,2-3 0,1 0 0,-4 4 0,-2 3 0,8 5 0,-15 14 0,-11 1 0,-4 0 0,-6-8 0</inkml:trace>
  <inkml:trace contextRef="#ctx0" brushRef="#br0" timeOffset="313861">24640 12297 8191,'-3'17'0,"5"13"5063,3 4-5063,3 6 2818,-3-8-2818,3-14 1719,5-31-1719,7-11 0,-6-2 0,1-1 6784,13-17-6784,-7 10 0,0 20 0,-5 23 0,0 4 0,6 10 0,0-6 0,13-5 0,5-9 0,7-12 0,-7-4 0,-5-8 0,-8 1 0,-11-1 0,-20 19 0,-12 32 0,-3 3 0,15 16 0,33-23 0,23-18 0,-18-5 0,1-3 0,1-5 0,-2-1 0,7 0 0,-14 2 0</inkml:trace>
  <inkml:trace contextRef="#ctx0" brushRef="#br0" timeOffset="314125">25408 12342 8191,'-24'-10'0,"9"4"5063,-4 7-5063,12 4 2818,3 3-2818,6 1 1719,6-1-1719,6-1 6784,3 1-6784,-1 10 0,-6 18 0,-8 12 0,-9-14 0,-5 4 0,0-1 0,-3 4 0,-2-1-687,-2-2 1,-1 1-1,-1-3 687,-1-1 0,0-5 0,-15 10 0,22-24 0,9-13 0,11-10 0</inkml:trace>
  <inkml:trace contextRef="#ctx0" brushRef="#br0" timeOffset="314458">25476 12308 24575,'4'22'0,"-4"1"0,4 9 0,-1-7 0,11-5 0,0-17 0,19-17 0,-5-12 0,-8 2 0,0-2 0,-3 4 0,0-1 0,0 0 0,-1 1 0,3 1 0,-7 18 0,-11 15 0,-2 11 0,1-4 0,3 1 0,4-9 0,0-9 0,8-11 0,-8 4 0,4-5 0</inkml:trace>
  <inkml:trace contextRef="#ctx0" brushRef="#br0" timeOffset="314642">25913 11894 8191,'-10'7'0,"5"17"2025,-6 3 0,-1 4-2025,3 6 0,1 2 0,-1-3 0,1-1 0,3 0 0,3-2 2930,3 7-2930,19-10 0,-12-21 0,7-2 0</inkml:trace>
  <inkml:trace contextRef="#ctx0" brushRef="#br0" timeOffset="314840">26084 12169 8495,'-6'-2'0,"-1"2"5092,-15 17-5092,3-1 2774,-3 11-2774,15-10 1677,10-7-1677,16-5 6537,-4-8-6537,15-6 0,-11 0 0,-3 1 0,-9 5 0</inkml:trace>
  <inkml:trace contextRef="#ctx0" brushRef="#br0" timeOffset="314990">26132 12241 8191,'1'5'0,"13"-5"5063,7-4-5063,31-10 0,-24 6 0,0 0 563,5-2 1,-3 0-1,10-2 1,-20 3 0</inkml:trace>
  <inkml:trace contextRef="#ctx0" brushRef="#br0" timeOffset="315316">26411 11956 8191,'-13'4'0,"-3"11"4519,2 13-4519,2-2 0,0 2 0,1 3 0,0 1 0,0-1 0,1 1 0,5-1 0,4-2 2883,3 4-2883,11-8 1785,8-16-1785,17-7 6580,4-6-6580,4-1 617,-17 0-617,-10 2 0,-12 10 0,14 8 0,7-5 0,-2-2 0,3-3 0,3-4 0,0-2 0,10 1 0,-8 0 0</inkml:trace>
  <inkml:trace contextRef="#ctx0" brushRef="#br0" timeOffset="315659">26843 12292 8191,'-2'-18'0,"-1"1"5063,-15 4-5063,4 10 2818,-12 11-2818,10 7 1719,2 2-1719,24-9 6784,-3-11-6784,22-16 0,-14-7 0,7-15 0,-3-5 0,-7 13 0,1-3-820,-1-2 0,-1-2 820,3-3 0,0 2 0,-6 10 0,-1 5 0,0 4 0,-11 52 0,-3-1 0,-1 5 0,2 17 0,-1 3-1287,-1 0 1,-1 1 1286,5-16 0,0 0 0,1-2 0,-1 10 0,1-3 266,0-8 0,1-4 0,2 1 0,0-12 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8T13:27:45.97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6644 7567 24575,'-19'-6'0,"27"-7"0,14 3 0,3 0 0,3 0 0,10 0 0,0 1 0,15-6 0,-21 11 0,-5 1 0,-10 0 0,-10 6 0</inkml:trace>
  <inkml:trace contextRef="#ctx0" brushRef="#br0" timeOffset="916">7776 7235 8191,'-7'-9'0,"4"25"4513,-1 19-4513,2-3 0,-1 5 0,-2 11 0,-2 2 0,-2 3 0,-1 2 0,1-7 0,-1 1 0,1-4 0,1-3 0,1-4 1441,-2 7 1,7-16-1442,20-38 0,8-20 0,-6 4 0,0-1 0,-1 0 0,-2 1 0,10-17 1786,-9 17-1786,-9 25 6577,-1 14-6577,0 24 0,-4 4 0,5 11 0,-3-20 625,20-10-625,12-24 0,-8-9 0,3-3 0,2-3 0,1-3 0,2-2 0,-2-2 0,-7 0 0,-3 0 0,10-16 0,-23 7 0,-12 12 0,-5 11 0,-3 9 0,-3 9 0,-4 17 0,3 8 0,5 6 0,13-5 0,14-11 0,14-16 0,5-6 0,6-16 0,-20 8 0,-5-2 0</inkml:trace>
  <inkml:trace contextRef="#ctx0" brushRef="#br0" timeOffset="1123">8501 7371 24575,'2'39'0,"2"14"0,-2-25 0,1 0 0,0 6 0,-1 0 0,-4-2 0,-1-2 0,2 25 0,-1-15 0,10-13 0,1-18 0,-1-4 0,-4-5 0</inkml:trace>
  <inkml:trace contextRef="#ctx0" brushRef="#br0" timeOffset="1607">8630 7627 8191,'-2'9'0,"6"16"4634,-1-1-4634,2 27 0,-2 4 0,-3-21 0,0 2 0,0 8 0,0 1 504,0 5 1,0 0-505,-2-3 0,-1 1 0,1 1 0,-2-2 764,-1-11 1,0-2-765,-1 20 5581,1-19-5581,7-27 0,4-40 0,1 3 0,0-5 0,-1-1 0,1-4 0,-1 0-853,0-4 1,0-1 0,1-1 852,0-3 0,2-1 0,-2 2 0,-1 5 0,0 0 0,1 3 0,3-13 0,2 6 724,-1 15 0,1 4-724,8-6 643,23 34-643,-15 17 0,9 12 0,-19 18 0,-14-7 1699,-5-7 1,-4 0-1700,-11 5 698,-6-4-698,-5-42 0,16 0 0,-1-9 0</inkml:trace>
  <inkml:trace contextRef="#ctx0" brushRef="#br0" timeOffset="2438">10021 7600 24575,'-4'17'0,"-1"5"0,8 26 0,-3-1 0,0-7 0,0-12 0,0-13 0,0-11 0</inkml:trace>
  <inkml:trace contextRef="#ctx0" brushRef="#br0" timeOffset="2585">10023 7388 8191,'20'11'0,"-18"-9"0,23 12 0</inkml:trace>
  <inkml:trace contextRef="#ctx0" brushRef="#br0" timeOffset="2872">10160 7470 8191,'3'30'0,"3"-3"5063,-5 11-5063,2 1 0,-3-6 2818,-2-5-2818,6-10 1719,-1-18-1719,14-16 0,3-12 0,7-15 0,1 0 0,-8 14 6784,-3 12-6784,-9 20 0,-1 7 0,-1 7 0,-3 7 0,2-6 0,-3 2 0,9-8 0,-7-8 0,3-1 0</inkml:trace>
  <inkml:trace contextRef="#ctx0" brushRef="#br0" timeOffset="3040">10412 7493 8191,'16'-3'0,"6"-6"2326,4 2 1,3-1-2327,-2-4 0,0 0 0,2-1 0,-3 1 0,7-5 0,-13 4 0</inkml:trace>
  <inkml:trace contextRef="#ctx0" brushRef="#br0" timeOffset="3250">10642 7198 8191,'-13'2'0,"1"6"5063,4 17-5063,4 21 0,2-15 0,0 1 0,-1 6 0,1 1 970,2-1 0,-1 0-970,-4-3 0,0 0 367,3-3 0,-1-3 1,-3 4-1,2-13 1</inkml:trace>
  <inkml:trace contextRef="#ctx0" brushRef="#br0" timeOffset="3790">10632 7690 8191,'-5'9'0,"7"-2"5063,4-2-5063,14-3 2818,19-11-2818,2-6 0,-14 4 0,-1-3 1719,13-18-1719,-13 8 6784,-10-2-6784,-13 2 0,-3 5 0,-8 0 0,-5 16 0,-3 16 0,-6 17 0,8 10 0,4 6 0,10-12 0,12-7 0,6-18 0,14-8 0,2-14 0,1-7 0,-3 3 0,-1-2 0,7-8 0,-3-1 0,6-5 0,-20 19 0,-13 24 0,-6 12 0,-6 10 0,3 6 0,-2-11 0,7-5 0,2-22 0,12-29 0,10-14 0,-7 8 0,2 0 0,1 6 0,1 1 0,-2 3 0,-1 3 0,4 2 0,-12 13 0</inkml:trace>
  <inkml:trace contextRef="#ctx0" brushRef="#br0" timeOffset="4257">11403 7491 8191,'1'16'0,"2"11"4222,2 26-4222,-3-19 0,0 2 0,-4 9 0,-2 1 0,2 0 0,-2 1 0,-1 1 0,-2 2 0,2-10 0,0 1 0,-1-4 1457,1 0 0,-1-2-1457,0 8 0,-2-13 1820,-1-29-1820,0-37 0,5 4 0,3-6 0,0 3 0,2-3 0,0-2 0,0-5 0,1-1 0,2-1 1180,2 1 0,1-1 0,3 1-1180,0 3 0,1 1 0,3 4 0,7-6 0,3 7 288,-2 12 1,1 6-289,18 4 0,-11 29 0,1 21 0,-11 15 0,-11-19 0,-3 0 0,-6 23 0,-8-7 3027,-2-19-3027,-2-9 284,-1-16-284,3-4 0,-11-19 0,9 4 0,-2-2 0,9 10 0</inkml:trace>
  <inkml:trace contextRef="#ctx0" brushRef="#br0" timeOffset="4782">11697 7571 8191,'6'17'0,"-1"0"5063,-5 0-5063,0 6 2818,-3 3-2818,-1-1 1719,-2-5-1719,7-26 0,11-20 0,2-2 0,4-1 0,6-2 0,1 2 0,2 0 0,0 4 3392,-4 6 0,-1 4-3392,6 1 0,-11 5 0,-16 10 0,-2 0 0,-5 5 0,0 1 0,6 6 0,-2 0 0,4 1 0,3 2 0,6-8 0,4 6 0,2-11 0,27-9 0,-7-6 0,-8-1 0,-1 0 0,-3 1 0,-9 0 0</inkml:trace>
  <inkml:trace contextRef="#ctx0" brushRef="#br0" timeOffset="5248">12146 7398 9222,'9'3'0,"-4"0"5119,12-5-5119,-8 0 2661,0-3-2661,3-3 1579,2 3-1579,0-9 5994,-3 6-5994,-5-5 0,0 6 0,-1 3 0,14-2 0,9 1 0,19-4 0,-6 0 0,-6 3 0,-20 3 0,-11 3 0</inkml:trace>
  <inkml:trace contextRef="#ctx0" brushRef="#br0" timeOffset="5432">12358 7123 8191,'-14'24'0,"8"7"0,1 4 2531,-2-2 1,0 2-2532,4 17 0,0 2 0,-3-8 0,2-1 1409,5-8 0,1-3-1409,-4 20 0,7-32 0,-3-14 0</inkml:trace>
  <inkml:trace contextRef="#ctx0" brushRef="#br0" timeOffset="6341">13842 7420 24575,'-14'-8'0,"1"4"0,1 4 0,-2 4 0,-6 9 0,4 0 0,5 12 0,2 4 0,6 10 0,5-9 0,5-1 0,22 3 0,20-18 0,-15-12 0,0-6 0,-1-2 0,-1-4-266,7-5 1,-1-3 265,-14 1 0,-2-1 0,18-20 0,-23 4 0,-9 2 0,-6 10 0,-17 7 0,5 19 531,-10 25-531,13 13 0,11 12 0,15-9 0,20-12 0,-11-25 0,2-6 0,2-4 0,-1-2 0,9-4 0,-12-6 0</inkml:trace>
  <inkml:trace contextRef="#ctx0" brushRef="#br0" timeOffset="6546">14500 7077 10952,'-6'0'0,"0"6"3013,2 18-3013,-4 30 0,5-20 0,-1 3 0,-1 12 0,-1 0 864,2-9 1,1 0-865,2-1 0,1-4 442,9 3 1,-3-16 0,1-17 0</inkml:trace>
  <inkml:trace contextRef="#ctx0" brushRef="#br0" timeOffset="6740">14662 7133 8191,'-8'10'0,"1"15"4124,-4 28-4124,5-18 0,1 2 0,-1 11 0,0 2 0,3-7 0,0 0 0,1-4 0,3-2 0,10 13 730,0-25 1,1-14 0,-8-9 0</inkml:trace>
  <inkml:trace contextRef="#ctx0" brushRef="#br0" timeOffset="7323">14897 7464 8191,'-6'5'0,"7"-1"5063,17-1-5063,5-5 2818,22-7-2818,-5-5 0,-14 3 0,-5 3 0</inkml:trace>
  <inkml:trace contextRef="#ctx0" brushRef="#br0" timeOffset="7519">15282 7408 8191,'1'-3'0,"2"-1"1265,10 1 1,-7 0 0,1 1 0</inkml:trace>
  <inkml:trace contextRef="#ctx0" brushRef="#br0" timeOffset="7756">15343 7193 8191,'-14'10'0,"2"11"4269,3 7-4269,4 18 0,1-12 0,-1 1 0,2 0 0,0 1 0,0 9 0,0-1 0,0-10 0,1-3 0,3 1 0,1-4 2909,3 0-2909,4-12 453,0-12 1,-4-4 0,-1 0-1</inkml:trace>
  <inkml:trace contextRef="#ctx0" brushRef="#br0" timeOffset="8231">15600 7468 8191,'3'4'0,"0"4"5063,-5 19-5063,2 13 0,-2-10 0,-1 1 0,2 0 0,1 1 0,-2 5 0,-1 1 908,1-3 0,-1 0-908,0 2 0,0 2 0,-2 3 0,-1-1 0,1-5 0,-1-1 0,1 0 0,0-2 1852,-4 14-1852,2-27 6354,3-14-6354,5-26 0,8-12 0,1-15 0,-3 20 0,0-1 0,0 0 0,0 1 0,7-19 0,-4 21 0,-3 11 0</inkml:trace>
  <inkml:trace contextRef="#ctx0" brushRef="#br0" timeOffset="8350">15693 7770 24575,'0'0'0</inkml:trace>
  <inkml:trace contextRef="#ctx0" brushRef="#br0" timeOffset="9927">15454 7599 8191,'-6'5'0,"4"9"5063,-4 12-5063,5 12 2818,0-11-2818,3 0 1719,9-19-1719,0-9 6784,4-8-6784,1-12 0,-7 2 0,-1-11 0,-5 15 0,-3-4 0,-3 17 0,-1 34 0,-3 2 0,3-2 0,-1 3 0,-2-7 0,0-1-518,-1 3 1,0 1 517,-4 0 0,-1-1 0,0 2 0,0-2 0,-2-4 0,0-2 0,-7 15 0,4-16 0,9-29 0,4 7 0,1-15 0</inkml:trace>
  <inkml:trace contextRef="#ctx0" brushRef="#br0" timeOffset="10656">15663 7581 8778,'-3'1'0,"-3"12"5110,3 3-5110,-8 14 2730,3-5-2730,-7 7 1639,9-10-1639,-1-3 6318,10-22-6318,1-9 0,6-13 0,0-14 0,6-1 0,-7 6 0,4 8 0,4 17 0,-5 7 0,7 7 0,-10 2 0,-2 1 0,0 5 0,-2-3 0,-4 2 0,-3 1 0,-11 4 0,4-3 0,-13 8 0,7-10 0,-1 2 0,3-9 0,8-3 0,1-2 0</inkml:trace>
  <inkml:trace contextRef="#ctx0" brushRef="#br0" timeOffset="10990">15758 7617 24575,'22'0'0,"-5"0"0,13-7 0,-1-6 0,-8-1 0,-2-6 0,-17 7 0,-4-1 0,-3 6 0,-2 6 0,-6 7 0,-5 15 0,0 3 0,0 12 0,14-4 0,9-8 0,14 0 0,13-21 0,2 1 0,11-12 0,-26 4 0,2 1 0</inkml:trace>
  <inkml:trace contextRef="#ctx0" brushRef="#br0" timeOffset="11325">16215 7460 8191,'-12'7'0,"2"1"5063,-7 13-5063,13-5 2818,7 7-2818,9-7 1719,5-1-1719,-10-3 6784,-5 4-6784,-12-5 0,1 2 0,-10 4 0,8-8 0,-4 2 0,10-9 0,1-2 0</inkml:trace>
  <inkml:trace contextRef="#ctx0" brushRef="#br0" timeOffset="13881">15222 7395 8191,'9'-6'0,"0"1"5063,3 0-5063,8 3 2818,12 2-2818,15 0 0,-5 0 0,9 0 429,-24-2 1,-4 1 0,-16-2 0</inkml:trace>
  <inkml:trace contextRef="#ctx0" brushRef="#br0" timeOffset="32100">6647 9733 8191,'-9'0'0,"8"2"5063,16 2-5063,28-6 0,-14 1 0,2-1 0,4-3 0,0-1 0,-4 1 0,-1 0 0,17 3 0,-23-1 0,-10 6 0</inkml:trace>
  <inkml:trace contextRef="#ctx0" brushRef="#br0" timeOffset="71107">18038 1378 8191,'-3'6'0,"6"7"5063,-5 30-5063,6-15 0,1 5 0,-2 13 0,-2 8 0,1-2 616,1-7 0,-1-1 0,0 3-616,-1 1 0,1 3 0,-1 0 0,0-2 115,-1 3 0,0-1 0,0 3-115,0-10 0,-1 2 0,1 1 0,0 1 0,1 1 0,1 3 0,0 0 0,1 2 0,-1-1 0,0 1 68,-1-1 1,-1 1 0,0-1 0,1 1 0,0-2-69,2-1 0,0 1 0,1-2 0,0-1 0,-1-3 0,0 13 0,-1-5 0,0 0-479,2-5 1,0-1 0,1-1 478,-1-3 0,0-1 0,0-2 332,1 9 0,1-1-332,0 2 0,-1-5 0,0-15 0,0-3 1447,0 24-1447,-1-32 5585,-4-3-5585,0-7 2510,0 2-2510,0-3 13,4-2-13,1-5 0,14-7 0,-8-1 0,8-2 0,-6 4 0,-3 1 0,8 4 0,23-2 0,5-4 0,-10 2 0,3-1 0,-1-3 0,1-2 0,10 1 0,6-1-450,-14 2 0,4-1 0,1 1 0,-1-1 450,7 1 0,0 0 0,2-1-1146,-3 1 1,4-1 0,-1 0 0,-3 2 1145,4 1 0,-3 1 0,1 0 0,2 1 0,0 1 0,1 0-1029,-1 0 1,1 0-1,-1 1 1029,-2 0 0,0 1 0,0 1 0,2-2 0,0 1 0,0 1 0,-2 0 0,0 1 0,0 0 0,-1 0 0,0 1 0,4-1-240,-10 0 1,3 1-1,2-1 1,0 1-1,-4 0 240,1 0 0,-3 1 0,1-1 0,2 0 0,0-1 0,2-1 0,2 0 0,-2 0 0,-2 1-318,-3-1 0,-1 1 0,-2 0 0,0-2 318,11-1 0,0-1 0,0 0 0,2 1 0,0 1 0,-1-1 0,-4-2 0,-2-1 0,0 0 0,-1 3 0,-2 1 0,0 0 0,-6-2 0,-1-1 0,-3 2 0,3 3 0,-4 0 0,10-1 0,-30 2 0</inkml:trace>
  <inkml:trace contextRef="#ctx0" brushRef="#br0" timeOffset="71725">19354 2856 8191,'-17'-6'0,"10"4"1265,3 5 1,7 2 0,1-3 0</inkml:trace>
  <inkml:trace contextRef="#ctx0" brushRef="#br0" timeOffset="71890">19618 3313 8191,'5'-16'0,"-1"12"0,-5-12 0</inkml:trace>
  <inkml:trace contextRef="#ctx0" brushRef="#br0" timeOffset="72048">19610 2854 8191,'-30'-24'0,"10"2"1265,1 16 1,14 1 0,1 3 0</inkml:trace>
  <inkml:trace contextRef="#ctx0" brushRef="#br0" timeOffset="72199">19638 2687 8191,'-30'1'0,"0"-1"0,-20 11 1265,-4-7 1,30 6 0,10-3 0</inkml:trace>
  <inkml:trace contextRef="#ctx0" brushRef="#br0" timeOffset="72399">19326 3351 8191,'-3'6'0,"12"-13"5037,6-13-5037,23-20 0,-19 13 0,5 3 0</inkml:trace>
  <inkml:trace contextRef="#ctx0" brushRef="#br0" timeOffset="72491">19497 3234 8191,'1'21'0,"-1"-7"0,-3-1 0,1-9 0</inkml:trace>
  <inkml:trace contextRef="#ctx0" brushRef="#br0" timeOffset="72923">20385 1457 8191,'-13'-5'0,"9"-2"0,-3 4 0,9-1 0</inkml:trace>
  <inkml:trace contextRef="#ctx0" brushRef="#br0" timeOffset="73082">20544 1972 8191,'-23'33'0,"16"-10"0,1-10 0,14-11 0</inkml:trace>
  <inkml:trace contextRef="#ctx0" brushRef="#br0" timeOffset="73209">20843 2059 8191,'-17'5'0,"11"-6"0,0 3 0,10-6 0</inkml:trace>
  <inkml:trace contextRef="#ctx0" brushRef="#br0" timeOffset="73350">21011 1634 8191,'-39'0'0,"17"-8"1265,3 2 1,17-2 0,4 4 0</inkml:trace>
  <inkml:trace contextRef="#ctx0" brushRef="#br0" timeOffset="73482">20839 1468 8191,'-55'6'0,"19"0"0,14-5 0,18 1 0</inkml:trace>
  <inkml:trace contextRef="#ctx0" brushRef="#br0" timeOffset="73648">20667 1702 8191,'-14'23'0,"10"-4"5063,1-1-5063,14-10 0,-5-6 0,2-2 0</inkml:trace>
  <inkml:trace contextRef="#ctx0" brushRef="#br0" timeOffset="73810">20743 1781 24575,'-8'-9'0,"1"4"0,9 1 0</inkml:trace>
  <inkml:trace contextRef="#ctx0" brushRef="#br0" timeOffset="74434">20286 1272 24575,'-33'16'0,"-1"0"0,1 1 0,5 0 0,13-2 0,-10 14 0,13 4 0,1-1 0,-2 6 0,3 1 0,4 11 0,3 3-457,-3 0 0,-1 3 0,5-1 457,5-10 0,3-3 0,2 0-765,0-2 1,2-2 0,2-1 764,3-2 0,3-1 0,2-2 0,11 10 0,3-3-989,2-3 1,4-2 988,2-4 0,2-2 0,1-3 0,3-4 0,4-6 0,2-6 0,0-4 0,0-5 0,-1-6 0,0-5 0,0-5 0,-1-4 0,-4-4 0,-1-5 0,-13 8 0,1-1 0,-3-1 0,7-12 0,-5-1 0,-5 0 0,-5-1 0,-9 3 0,-5-1 0,-5-6 0,-4-2 0,0-4 0,-3-5 0,-6 0 0,-4-5 0,-1 4-512,3 12 0,-1 2 1,-2-1 511,-5-6 0,-3-2 0,-1 7 0,-2 2 0,-3 7 555,-1 5 0,-3 4-555,-1 2 0,-2 3 0,-4 5 0,-2 4 0,-4 7 0,-3 5 0,8 5 0,0 4 0,3-1 0,3-3 0,3 1 0,-1 5 0,1 0 0</inkml:trace>
  <inkml:trace contextRef="#ctx0" brushRef="#br0" timeOffset="75472">19426 2417 8191,'-34'22'0,"-1"0"5063,2 10-5063,-4-3 0,16-1 0,1 1 0,2-5 0,-1 1 0,-5 11 0,1 2 0,3 2 0,0 1 0,-5 1 0,-1-1 0,5 2 0,1-1 951,2-3 1,2-2-952,5-6 0,3-1 0,2 1 0,1 0 0,2-1 0,1 1 0,1 3 0,2 0 0,3 1 0,3 0 0,5 4 0,3 0 0,3-5 0,3-1 0,4-4 0,4-3 0,2-8 0,3-4 0,3-4 0,2-5 0,6-6 0,1-4 0,0 0 0,1-3 184,6-2 1,-1-3-185,-7-3 0,-2-1 2754,-3 2 0,-2-4-2754,-8-4 0,-1-5 0,-3 1 0,2-3 0,-3-1 0,8-13 0,-4 0-340,-14 15 1,-3 2 339,-1 0 0,-3 0 949,-3-19-949,-5-1 0,-1 0 0,-12 1 0,7-1 0,-2 21 0,-2-1 1108,-4-11 1,-1 0-1109,2 8 0,-1 0 0,-4-11 0,-2 1-418,0 13 0,-1 3 418,1-3 0,-2 2 0,-2 3 0,-3 3 0,0 2 0,-1 3 776,-20-5-776,-6 9 0,8 6 56,12 4-56,-3 4 0,19-1 0,-3 3 264,9 1 1,7-4-1,1 1 1</inkml:trace>
  <inkml:trace contextRef="#ctx0" brushRef="#br0" timeOffset="98208">20293 1270 24575,'7'1'0,"0"0"0,1-3 0,5 2 0,1-2 0,3 1 0,0 1 0,0 1 0,13 1 0,-3 2 0,18-8 0,-5 3 0,7-4 0,-22 0 0,-4 5 0</inkml:trace>
  <inkml:trace contextRef="#ctx0" brushRef="#br0" timeOffset="103919">8238 9708 24575,'-31'-8'0,"3"1"0,10 12 0,-4 6 0,7-2 0,-10 37 0,13 7 0,5-18 0,2 2 0,5 2 0,4-3 0,3 5 0,24-12 0,13-31-138,-8-11 0,0-2 0,8-2 0,-2-9 0</inkml:trace>
  <inkml:trace contextRef="#ctx0" brushRef="#br0" timeOffset="104303">8721 9085 8191,'-13'5'0,"4"-2"4977,-3 23-4977,8 15 0,4-1 0,0 3 0,3 4 0,0 3 0,-2-9 0,-1 2 0,0-1 536,-2 12 0,-1 0-536,-1 0 0,0-2 974,-1-14 0,2-5-974,6 9 5990,7-36-5990,8-38 0,-4 8 0,0-2 0,-3-2 0,0-1 0,3 3 0,0 4 86,3 4-86,-5 19 2311,0 21-2311,-6 16 0,-7 10 0,0 0 0,2-9 0,4-21 0,22-18 0,9-14 0,-8 2 0,-1-1 0</inkml:trace>
  <inkml:trace contextRef="#ctx0" brushRef="#br0" timeOffset="104767">9169 9624 8191,'-20'-9'0,"9"0"5063,-6 1-5063,5 5 2818,0 14-2818,-6 22 0,8-4 0,0 4 656,1 2 1,2 1-657,2-7 0,4-1 6583,5 10-6583,39-52 0,-2-13 0,-12 4 0,-2-2 0,3-12 0,-15 6 0,-8 26 0,1 0 0,4 10 607,2-1-607,3-1 0,-4 2 0,-2 2 0,-13 18 0,1-12 0,2-11 0,14-37 0,13-11 0,-9 8 0,-2 22 0</inkml:trace>
  <inkml:trace contextRef="#ctx0" brushRef="#br0" timeOffset="105182">9591 9618 24575,'-6'-13'0,"6"0"0,-2-1 0,5 1 0,-7 8 0,-22 38 0,2 4 0,6 0 0,2 3 0,7-11 0,3-1 0,3 15 0,11-21 0,4-21 0,14-18 0,2-7 0,0-11 0,-10 8 0,-8 3 0,-13 29 0,2-2 0,-1 21 0,4-13 0,16-6 0,10-12 0,-2-2 0,2-3 0,7-4 0,-1 0 0,10-4 0,-3 0 0</inkml:trace>
  <inkml:trace contextRef="#ctx0" brushRef="#br0" timeOffset="105365">10024 9519 8191,'-14'2'0,"1"6"5063,0 10-5063,-2 14 0,2 2 2818,4 4-2818,9-16 1719,5-7-1719,8-11 1696,0-7 0,-3 3 0,-3-3 0</inkml:trace>
  <inkml:trace contextRef="#ctx0" brushRef="#br0" timeOffset="105518">10043 9646 24575,'15'-5'0,"16"-14"0,9-5 0,-15 7 0,0 0 0,13-7 0,-16 9 0,-17 8 0</inkml:trace>
  <inkml:trace contextRef="#ctx0" brushRef="#br0" timeOffset="105706">10238 9261 8191,'-10'-7'0,"3"4"5063,-1 20-5063,1 25 0,4-9 0,0 4 0,-6 8 0,1 3 0,4 2 0,0-1 1192,-2-8 0,1-4-1192,5 17 444,3-24 1,-2-21 0,1-1 0</inkml:trace>
  <inkml:trace contextRef="#ctx0" brushRef="#br0" timeOffset="106274">10290 9718 8191,'1'3'0,"6"-5"5063,15-17-5063,7-7 0,-5 4 0,1-1 0,-4 3 0,-1 0 0,0-1 0,-3 0 2818,-11-10-2818,-7 10 1719,-14 9-1719,1 19 6784,-6 23-6784,-2 8 0,13-9 0,2 2 0,-1 17 0,12-12 0,11-10 0,6-29 0,24-8 0,-14-6 0,1-3-793,4 0 0,2-1 793,1-2 0,0 1-268,-10 9 1,-2 3 267,8 0 0,-20 18 0,-11 13 0,-4 10 0,-3 0 0,3-3 1541,8-26-1541,11-17 0,20-25 0,-11 16 0,2 0 290,-1 3 0,0 1-290,15-4 0,-19 29 0,-28 30 0,-2 13 0,1-17 0,2-1 0,0 12 0,6-13 0,0-21 0,0-8 0</inkml:trace>
  <inkml:trace contextRef="#ctx0" brushRef="#br0" timeOffset="106402">11036 9440 8191,'-13'3'0,"7"-3"0,-1 3 0</inkml:trace>
  <inkml:trace contextRef="#ctx0" brushRef="#br0" timeOffset="106873">11181 9445 8191,'30'14'0,"-11"3"5063,-13-7-5063,-4 3 2818,8-8-2818,10-5 0,25-1 0,5-7 1719,-2 9-1719,-18-1 6784,-27 8-6784,-8 1 0,-17 12 0,-10 12 0,11-8 0,0 1 0,-1-2 0,2 0 0,-6 24 0,21-23 0,10-12 0,32-22 0,5-11 0,-12 5 0,1-1 0,-5 2 0,-1-1 0,19-19 0,-21 4 0,-10-11 0,-9 17 0,-12 3 0,1 24 0,-5 13 0,6 23 0,10 2 0,4-13 0,5-1 0,10-1 0,7-5-1472,14-4 0,7-6 1472,-9-6 0,3-2 0,0-2 0,1-2 0,1-2 0,-1-1 0,-1-3 0,-1-2 0,-5 2 0,-5 3 0,-4 0 0,10-6 0</inkml:trace>
  <inkml:trace contextRef="#ctx0" brushRef="#br0" timeOffset="107574">13655 9419 8191,'-19'3'0,"4"-1"5063,-5-2-5063,7 4 2818,3 4-2818,0 19 0,-5 13 0,13 15 0,3-1 0,26-17 0,20-20 0,-13-22 0,2-8 422,-1-2 1,-2-4-423,-3-3 0,-5-3 6351,1-19-6351,-21 6 0,-13 6 0,-14 2 0,3 7 0,-3 8 0,13 9 0,5 4 0</inkml:trace>
  <inkml:trace contextRef="#ctx0" brushRef="#br0" timeOffset="108050">14023 9321 24575,'-2'11'0,"0"11"0,2 6 0,0 12 0,8 8 0,8-22 0,11-8 0,1-30 0,-1-9 0,-11-1 0,-4 1 0,-7 8 0,3 15 0,-1-2 0,7 11 0,-1-6 0,11-2 0,-5 0 0,4-1 0,-9 3 0,-4 2 0,-3 6 0,-4 0 0,-3 1 0,21-18 0,11-19 0,2-7 0,4-3 0,2-1 0,3 0-837,-10 9 1,2 0-1,-1 2 837,10 0 0,1 4 0,-3 5 0,-1 6 0,14 10 0,-25 0 0,-15 5 0</inkml:trace>
  <inkml:trace contextRef="#ctx0" brushRef="#br0" timeOffset="108665">15957 9309 8191,'-10'0'0,"-2"-1"5063,-2 11-5063,-12 33 0,22 9 0,-2-16 0,5-1 0,9-5 0,7-4 0,25 3 563,-8-26 1,0-4-1,5 2 1,4-16 0</inkml:trace>
  <inkml:trace contextRef="#ctx0" brushRef="#br0" timeOffset="109208">16559 8757 8191,'-24'7'0,"10"2"5063,-1 28-5063,6-8 0,0 3 0,-1 13 0,0 3 190,0-9 0,-1 2 0,1 0-190,-1 0 0,1 1 0,1-2 0,3 16 0,3-4 0,1-12 0,5-7 1990,19-3-1990,9-38 0,10-22 0,-21 9 0,0-2 2635,1-2 1,-1-1-2636,-4 1 0,-2 0 0,4-15 0,-13 38 2866,-4 27-2866,-5 4 0,-1 3 0,6 0 0,2-1 0,0 24 0,17-17 0,12-26 0,10-25 0,-17-1 0,0-5 0,2-4 0,-1-2-137,-1-1 0,-1-1 137,-2 3 0,-3 1 0,2-11 0,-10 19 0,-14 16 0,-3 19 0,0-1 0,4 5 898,4-13-898,9-5 0,9-9 0,8-17 0,11 0 0,-18 0 0,0 8 0</inkml:trace>
  <inkml:trace contextRef="#ctx0" brushRef="#br0" timeOffset="109490">17123 9151 8191,'18'-17'0,"-7"1"5063,-11 13-5063,-5 3 2818,-4 7-2818,-3 13 1719,3 1-1719,1 1 6784,8-5-6784,9-10 0,11-4 0,12 3 0,14 0 0,-2 11 0,-17 13 0,-16-8 0,-28 11 0,3-21 0,-6 5 0,6-9 0,3-10 0,6 2 0,3-8 0</inkml:trace>
  <inkml:trace contextRef="#ctx0" brushRef="#br0" timeOffset="109641">17331 9211 8191,'24'3'0,"14"-10"1973,-8 2 1,2-2-1974,6-6 0,2-1 1150,3 2 1,-2 0-1151,-7 0 0,-4 0 481,9-4 1,-24 8-1,-13 4 1</inkml:trace>
  <inkml:trace contextRef="#ctx0" brushRef="#br0" timeOffset="109831">17644 8763 8191,'-28'41'0,"3"8"1757,15-16 1,0 2-1758,-3 4 0,0 0 0,6 7 0,0 0 1231,-4-7 1,1 0-1232,8-4 0,2-2 488,2 7 1,3-18 0,0-14 0</inkml:trace>
  <inkml:trace contextRef="#ctx0" brushRef="#br0" timeOffset="110215">17615 9309 8191,'-7'9'0,"17"-8"5063,-1-3-5063,34-7 0,-2-8 0,1-2 0,-10 9 0,1 0 1409,9-9 0,-6-1-1409,-14 2 1719,-17-5-1719,-9-3 6784,3 5-6784,-6 5 0,2 12 0,-8 10 0,-3 5 0,1 18 0,-1 7 0,7 18 0,7-6 0,15 1 0,12-8 0,10-17 0,-1-10 0,11-16 0,4-16 0,-15 10 0,-7-6 0</inkml:trace>
  <inkml:trace contextRef="#ctx0" brushRef="#br0" timeOffset="110407">18270 9283 8191,'7'8'0,"-3"9"5063,-10 2-5063,-2 5 2818,4-10-2818,10-16 1719,4-11-1719,21-30 0,-11 20 0,1 0 0,6-5 0,2 1 0,3 7 0,0 2 0,3-4 0,-7 13 0</inkml:trace>
  <inkml:trace contextRef="#ctx0" brushRef="#br0" timeOffset="110740">18560 9137 8620,'-3'10'0,"-7"5"5102,-6 3-5102,4 2 2754,6-2-2754,14-4 1660,4-2-1660,2-3 6439,-4-1-6439,-3 4 0,-6-2 0,-2 6 0,-8 4 0,-6 2 0,-12 7 0,-2-8 0,-5-3 0,12-8 0,-1-6 0,18-2 0,-3-2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8T13:30:08.26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8128 9392 24575,'13'0'0,"2"-4"0,28-1 0,3-4 0,-19 4 0,1 0 0,5 2 0,2 1 0,2-1 0,2 1 0,9-1 0,2 1-1143,-13 0 0,1-1 0,2 1 1143,4-2 0,1 0 0,2-1 0,2-1 0,2 0 0,0 0 0,-10 2 0,0 1 0,1 0 0,0-1-954,0-1 1,-1 1 0,1-1 0,1 0 953,1 0 0,1 0 0,1 1 0,-2 0 0,-2 1 0,0 1 0,0 1 0,0-2 0,2-1 0,1-1 0,0 0 0,0 2 0,-1 1 0,-1 2 0,1 1 0,0-2 0,1 0 0,0-1 0,0 1 0,1 0 0,-1 0 0,0 1 0,0 1 0,1-1 0,0 0 0,2 0 0,-1 0 0,-1 0 0,0 0 0,0 0 0,0 0 0,-1 0 0,1-1 0,-1-1 0,0 0 0,0 1 0,-1 0 0,-1 1 0,0 0 0,0 0 0,11-2 0,-2-1 0,1 2-271,0 0 1,0 2 0,-1-1 270,-1 0 0,-1 0 0,0 0 0,0 0 0,1 0 0,-1 0-894,3 0 1,-1 0 0,1 0 893,0 0 0,0 0 0,0 0 0,2 0 0,-1 0 0,4 0 0,-14 0 0,4 0 0,0 0 0,0 0 0,-3 0 0,0 0 0,-2 0 0,0 0 0,2 0 0,9 0 0,2-1 0,0 1 0,-4 1 0,1 0 0,-4 1 0,-1 0 0,-4 1 0,-1-1 0,1 0 0,3 0 0,0 0 0,0 1 0,-4 1 0,0 0 0,0-1 0,3 0 0,-1-1 0,1 0 0,-1 0 0,1 0 0,-1 1 14,-2 0 1,0 1 0,0 0-15,2-4 0,0 0 0,0 1 0,-4 2 0,-1 1 0,1 0 0,4-2 0,0 0 0,0 0 0,0 2 0,1 0 0,-1 1 0,1-1 0,0 0 0,0 0 0,1 0 0,1 1 0,0-1 0,-1-2 0,1 0 0,-1 0 0,3 2 0,1 1 0,0-2 0,-1-4 0,1-1 0,0 0 0,0 3 0,0 1 0,-2 0 0,-3-2 0,0-1 0,-1 1 408,0 0 0,0 0 1,-1 2-409,-5 1 0,0 1 0,-1-1 0,2-1 0,0 0 0,0 1 0,13 5 0,0 1 0,0-3 0,0 1 0,0 4 0,0 0 0,0-6 0,0-2 0,-13 2 0,0 2 0,0-3 0,-1-3 0,-1-1 0,1 0 0,4 2 0,0 0 0,-1 0 0,-3 0 0,-1 0 0,-1-1-278,17 0 0,-1-1 278,-4 3 0,0 0 0,-7-3 0,0 0 1437,0-1 1,-1 2-1438,-9 1 0,-1 0 0,3-2 0,-1 1 0,15 3 0,-1 0 2609,-16-4-2609,-7 4 2311,-11-2-2311,0-2 0,-8 2 0,-1-2 0</inkml:trace>
  <inkml:trace contextRef="#ctx0" brushRef="#br0" timeOffset="4393">11767 9724 8191,'-13'-8'0,"0"4"5063,-1-1-5063,-2 2 2818,-4 4-2818,1 0 1719,-8 14-1719,6 0 6784,5 6-6784,7-4 0,11-7 0,15-9 0,32-8 0,-4 1 0,-14 3 0,-1 2 0,5 12 0,-10 16 0,-8 10 0,-13 16-1146,-6-20 1,-3 2 1145,-5 7 0,-3 1 0,0 3 0,-3 1 0,-4 0 0,0-2 0,7-11 0,-1-4 0,-3-3 0,1-4 0,-1-4 0,0-12 0,5-20 0,7-21 0,10-15 0,4 15 0,5-1 0,7-2 0,4 1 0,4-8 0,2 0-335,2 2 1,-1 1 334,-1-3 0,-3 0 0,-7 11 0,-3 1-50,-4 4 0,-3 1 50,-5-11 0,-7 18 0,-6 9 0,0 18 0,9 33 0,7 10 0,-1-18 0,3-1 0,16 15 0,16-19 0,-1-27 1471,-13-3 0,2-5-1471,7-20 0,-2-3 118,5 2-118,-12-3 0,-8 12 0,-18 29 0,7 11 0,-3 33 0,6-3 0,-4-3 0,3-30 0,11-65 0,-12 23 0,0-3 0,4-15 0,-1 2 0,2 2 0,-4 26 0,0 29 0,0 16 0,2 14 0,-7-18 0,0-1 0,5 21 0,-1-15 0,8-25 0,6-31 0,0-9 0,0-5 0,-8 12 0,-1-1 0,5-10 0,-5 4 0,-10 12 0,-6 16 0,-5 5 0,-1 18 0,8 16 0,0 6 0,16 8 0,-4-19 0,15-12 0,13-33 0,-8-6 0,-12 3 0,-3-2 0,-2-8 0,-10 8 0,-8 10 0,-4 19 0,-4 20 0,8-2 0,4 2 0,9 10 0,19-11 0,-12-27 0,2-9 0</inkml:trace>
  <inkml:trace contextRef="#ctx0" brushRef="#br0" timeOffset="4934">13587 9668 8191,'-11'-8'0,"9"3"5063,-1 15-5063,2 28 0,-4-11 0,-1 3 0,0 11 0,0 2 1108,-3-3 1,2-2-1109,1-7 0,3-7 1801,2-15-1801,4-48 0,0 3 0,0-6 0,0-7 0,-1-1 2471,-4 2 0,-1 3-2471,0 3 0,5 7 0,9 15 0,2 31 0,4 15 0,-1 7 0,-2 5 0,0 0-355,5-1 0,0-1 355,-3 3 0,2-3-438,5-4 0,1-3 438,-6-5 0,0-3 1446,18 4-1446,-11-27 0,-11-32 0,-4 6 0,-1-5 0,-5-12 0,-1-2 0,0 0 0,-1 0 0,-2 2 0,-1 5 0,-5-6 0,6 25 0</inkml:trace>
  <inkml:trace contextRef="#ctx0" brushRef="#br0" timeOffset="7076">12465 9139 9275,'10'5'0,"1"-3"5120,6-4-5120,14-8 0,2-9 0,-7 7 0,1-1 889,-2-4 1,1-1-890,4 1 0,2-3 0,-2-6 0,0-2 0,4 1 0,-1-3 0,-1-6 0,-1-2 852,-2 4 0,-2 0-852,-4 2 0,-3 0 0,-1 1 0,-2 1 2826,-4 3 1,-1-1-2827,3-8 0,1-3 0,1-5 0,1-3-1183,-3 10 0,1-2 0,1-1 1183,2-3 0,-1 0 0,2-2 0,0-3 0,1 0 0,1-1 0,0 2 0,1 1 0,1-1 0,-1 0 0,0 1 0,0 0 0,2 4 0,0 1 0,0 1-570,-1 0 1,1 1-1,-1 2 570,-2 4 0,0 1 0,0 1-654,7-13 0,0 1 654,-4 6 0,-1 2-283,-2 5 0,-1 1 283,-3 1 0,0 1 0,-1 2 0,0 1 0,-1 0 0,1-1 0,1 0 0,0 1 1224,-1 1 0,1 1-1224,1 0 0,0 0 0,8-9 0,0 7 2665,-7 7-2665,-3 8 1771,0 0-1771,0 4 882,0 1-882,7-2 410,7 10-410,9-3 0,14 9 0,-10 7 0,1-2 0,-8 16 0,-1 3 0,-2 9 0,-13-16 0,-1 3-630,-4 0 1,-1 2 629,6 1 0,1 0 0,0 5 0,0 1 0,1-2 0,0-1-966,3 4 1,-1 0 965,-1 0 0,-2 0 0,-1 6 0,-1 0 0,0-3 0,-1 2 0,1 3 0,0 1 0,-2 1 0,0-2 0,2-1 0,-1-1-1084,-1 3 0,-1 0 1084,1 0 0,-1 0 0,0-3 0,0 1 0,1 5 0,-1 0 0,3-2 0,1 0 0,-4 0 0,2 0 0,-5-15 0,2 0 0,-1-1 0,8 11 0,0-2 0,2 4 0,3-3 0,2-6 0,2-1-623,0 4 0,0-2 623,5-3 0,1-1 0,3 1 0,1-1 0,-1-2 0,1-3 0,3-4 0,1-4-390,-3-1 1,0-3 389,6-2 0,0-3 0,-5-6 0,-1-2 504,-4 1 0,-2-1-504,16-2 2022,-25-2-2022,-8 3 0,-15-4 0,-2 0 0</inkml:trace>
  <inkml:trace contextRef="#ctx0" brushRef="#br0" timeOffset="8042">14938 6405 8191,'-3'-9'0,"-1"0"5063,0 4-5063,-7 1 2818,1 6-2818,-6 3 1719,-2 15-1719,-7 17 0,1 7 0,8 9 0,20-11 0,20-4 0,15-15 0,-12-12 0,-1-4 0,1-1 0,1-2 0</inkml:trace>
  <inkml:trace contextRef="#ctx0" brushRef="#br0" timeOffset="8225">15186 6543 8191,'-3'23'0,"5"-2"3802,-11 31-3802,5 3 0,3-21 0,0 1 0,1-3 0,0 0 590,2-1 1,1-3-1,2-2 1,-1-5-1</inkml:trace>
  <inkml:trace contextRef="#ctx0" brushRef="#br0" timeOffset="13825">14139 9216 24575,'5'19'0,"0"-3"0,0 2 0,1 5 0,-4-11 0,-1 8 0,-2-22 0,-1-11 0,2-18 0,4-10 0,-3 1 0,3 12 0,-4 17 0,5 28 0,-4 20 0,3 5 0,0 9 0,-3-17 0,3-3 0,2-39 0,-4-12 0,4-10 0,-6 10 0</inkml:trace>
  <inkml:trace contextRef="#ctx0" brushRef="#br0" timeOffset="18895">8604 9075 24575,'16'0'0,"-1"-3"0,2 0 0,13-12 0,0-4 0,-7 2 0,3-5 0,9-13 0,1-2 0,0 0 0,1-1-314,-8 6 1,1-1 0,0-1 313,-4 4 0,0 0 0,-1 1 0,11-12 0,-1-2 0,-7 0 0,-1-3 0,-1 1 0,-7 12 0,0 2 0,-1-2-819,5-12 1,-1-4 0,-1 4 818,0-2 0,-2 1 0,2-3 0,0 0 0,1 1 0,1-2-99,-5 7 1,0-2-1,2 0 99,1-2 0,0-1 0,2-1 0,-4 7 0,1-1 0,1 0 0,-2 1-867,3-4 1,-1 1-1,1 2 867,-2 3 0,1 1 0,-2 3 0,1-4 0,-1 3 254,-1 2 1,1 1-255,-1 2 0,0 0 0,10-11 0,0 0 0,-7 11 0,0 1 802,8-7 0,-1 3-802,1-7 287,-6 17-287,1-3 3040,-9 16-3040,11-7 0,6 4 0,8-7 0,0 4 0,5-9 0,-11 10 0,4-1 0,-16 10 851,1 4-851,-10 10 0,4 0 0,-3 4 0,5 7 0,-6 4 0,10 3 0,0 10 0,3 1 0,-9-13 0,-1 1 0,14 24 0,-13-20 0,1 1 0,-3-1 0,-1 1 0,2 5 0,0 2 0,-2-1 0,-1 2 0,0 1 0,0 2-981,-1 2 0,-2 1 981,2-1 0,-1 2-385,-2-1 0,0 3 0,1 0 385,1 2 0,1 1 0,-1-1 0,-1 1 0,0-1 0,0 0 0,1-2 0,1 0 0,-2-3-1000,2 8 1,-1-2 999,1-2 0,-1 1 0,-4-11 0,-2 2 0,2-1 0,3 14 0,2-1 0,-5-12 0,1 0 0,0-1 0,4 13 0,1 0 0,3 2 0,2 0 0,-2-5 0,2-1 0,4 1 0,2-1 0,4-2 0,2-2 0,5-3 0,0-2 0,0-2 0,0-1 0,1-2 0,1-2-454,-2-7 1,0-1 453,-2-1 0,-1-1 0,-1-6 0,0-2 0,15 7 382,-18-7 1,-12-8 0,-12-2 0</inkml:trace>
  <inkml:trace contextRef="#ctx0" brushRef="#br0" timeOffset="19967">10565 6113 11982,'-7'-2'0,"0"4"4822,-1 6-4822,0 12 2191,5 12-2191,3 2 1233,6-3-1233,13-11 4347,10-20-4347,11-7 0,-2-20 0,-1-2 0,-18-6 0,-10 1 0,-9 9 0,-16-8 0,-25 10 0,12 3 0,-12 9 0,33 11 0,4 0 0</inkml:trace>
  <inkml:trace contextRef="#ctx0" brushRef="#br0" timeOffset="20134">10712 5998 24575,'0'-11'0,"3"-4"0,8 4 0,4-3 0,2 3 0,-8 4 0,-1 2 0</inkml:trace>
  <inkml:trace contextRef="#ctx0" brushRef="#br0" timeOffset="20359">10752 5795 8191,'-9'-3'0,"4"5"5063,1 20-5063,4 21 0,2-13 0,1 3 0,-3 11 0,1 2 1409,3-6 0,1-1-1409,-2 4 0,0-3 0,8 8 429,3-18 1,-7-23 0,0-7 0</inkml:trace>
  <inkml:trace contextRef="#ctx0" brushRef="#br0" timeOffset="20968">10874 5817 24575,'4'19'0,"1"23"0,0-15 0,0 2-1313,-2 9 0,0 1 1313,2-1 0,0 0 337,-3-2 0,1-2-337,5 10 469,1-13-469,2-30 0,2-13 0,9-15 0,-8-13 0,6-1 1349,-11 10-1349,4 22 134,-10 11-134,9 23 0,11-21 0,0-1 0,12-23 0,-15-29 0,-10 21 0,3 5 0,-1 35 0,16 22 0,-3-11 0,-1-5 0,-8-17 0,-3-14 0,2-1 0,5-23 0,1 4 0,11-5 0,-8 11 0,9 18 0,-14 12 0,-3 2 0,-9 0 0</inkml:trace>
  <inkml:trace contextRef="#ctx0" brushRef="#br0" timeOffset="22872">11445 6476 24575,'-31'-7'0,"-6"0"0,22 12 0,-9 2 0,-4 22 0,-3 11-1126,13-7 0,3 4 1126,1 2 0,6 2 0,7 5 0,7-1 0,1-4 0,9-2 0,6-11 0,8-1 0,1-5 0,16-1 0,2-6 0,1-2 0,-1-5 0,-5-10 0,-7-5 0,-13-3 0,-10 2 0</inkml:trace>
  <inkml:trace contextRef="#ctx0" brushRef="#br0" timeOffset="23192">11608 6848 8191,'-25'-11'0,"4"1"5063,27 10-5063,21-1 0,4 0 0,6 1 1250,8-1 1,3 0-1251,-9-2 0,1-1 0,2 0-346,4 4 0,2 0 0,1-1 346,3-2 0,1-1 0,1 0 0,-8 2 0,1 0 0,0 0 0,1 1 0,1-1 0,0 0 0,0 0 0,1 0 136,4-1 1,1 0-1,0 0 1,-1 0-137,-1 2 0,1 1 0,-1 0 0,0 0 0,-1 0 0,-1 0 0,0 0 0,-1 0-456,-6 0 1,-2 0 0,0 0 0,-2 1 455,5 2 0,-2 2 0,-3-2 95,1-2 0,-6-1-95,-1 1 0,-21-2 0,-17-3 0</inkml:trace>
  <inkml:trace contextRef="#ctx0" brushRef="#br0" timeOffset="23519">13391 6560 8191,'2'0'0,"10"6"5063,27 11-5063,9 8 0,-14-8 0,1 3 684,-2 1 1,0 1-685,3 0 0,-1 1 783,-7 0 1,-3 0-784,12 15 5991,-19-4-5991,-27 0 0,-13 7-415,4-20 1,-3-1 414,-5 1 0,0-1 0,-3 1 0,1-7 0</inkml:trace>
  <inkml:trace contextRef="#ctx0" brushRef="#br0" timeOffset="27834">19530 9227 24575,'9'0'0,"0"0"0,4-2 0,7 1 0,5-1 0,20-3 0,3 4 0,-15-2 0,2 1 0,6 2 0,1 0-1150,7-2 0,2-1 1150,-12 2 0,2 1 0,0-1 0,2-2 0,0-1 0,0 1 0,4 0 0,1 1 0,0 0 0,0-2 0,1-1 0,-1 1 0,0 0 0,0 0 0,0 0 0,0-2 0,0-1 0,-1 2-1014,-4 2 0,0 1 1,0-2 1013,2-3 0,0-1 0,0 1 0,-2 4 0,0 1 0,0-1 0,3-4 0,-1-2 0,0 1 0,1 4 0,-1 0 0,1-1 0,1-3 0,1 0 0,-1 0 0,-1 2 0,0-1 0,0 1 0,4-2 0,0-1 0,0 1 0,-4 1 0,0 0 0,-1 1 0,1-1 0,0 1 0,-1 1 0,-4 4 0,-1 1 0,0 0-862,14-3 1,-2 1 861,-6 7 0,-1 1-383,0-3 0,0 0 383,-6 2 0,0 1 0,5-3 0,1 0 800,1 0 0,0-1-800,3-2 0,1 0 0,0-3 0,0 1 325,2 1 1,0 0-326,1-4 0,0 0 0,1 6 0,0 2 0,-14-4 0,0-1 0,0 1 0,14 3 0,0 1 0,-17-3 0,1 0 0,0 0 0,12 0 0,-1 0 0,3-3 0,1 1 0,-4 1 0,1 0 0,3-2 0,0 1 0,1 4 0,-1 1 0,-3-2 0,-1 0 217,-3 1 0,-1 1-217,1-1 0,-2 1-70,-5 0 0,0 0 70,9 0 0,0 0 0,-8 2 0,0 0 0,5-4 0,-1-1 0,-2 5 0,-1 0-760,1-4 1,1-1 759,2 3 0,1-1 0,3-1 0,0-2 0,4 1 0,0 0-115,1 0 0,0 0 115,-16 0 0,0 0 0,-1 0 0,15 0 0,2 0 0,-2 2 0,3 0 0,-2 0 0,-11-2 0,-1 0 0,3 1 0,5 1 0,6 1 0,0 0 0,-5-1 0,-7 1 0,-3-1 0,1 0 0,8 0 0,2 0 0,-4 1 0,4 2 0,-4 0 205,-4-2 1,-2 0-206,2 2 0,-3 1 0,-7-3 0,-2 0 0,22 6 243,-15-5 1,-20 0 0,-4 0 0</inkml:trace>
  <inkml:trace contextRef="#ctx0" brushRef="#br0" timeOffset="29575">22434 9663 8191,'-2'-13'0,"-1"3"5063,-2-2-5063,-1 3 2818,-3-4-2818,0 5 1719,-5-5-1719,4 8 6784,-6-1-6784,6 4 0,-2 2 0,4 8 0,7-3 0,7 7 0,14-4 0,6-5 0,12 5 0,-4-4 0,4 5 0,-13 0 0,-7 0 0,-10 11 0,-10 9 0,-7 11 0,-3-10 0,-3 1-867,0 1 1,-3 1 866,-7 7 0,-1 0 0,3-2 0,0-3 0,-1-4 0,1-2 0,-8 9 0,8-22 0,18-26 0,15-16 0,14-16 0,-4 14 0,2 0 0,1-1 0,2-1-43,8-6 0,1-1 43,-5 3 0,0 1 0,0-4 0,-2 2 0,-8 9 0,-3 2 0,1-11 0,-11 16 0,-9 14 0,-4 15 0,3 15 0,4 15 0,8 0 1819,6-11-1819,9-14 0,9-14 0,8-10 0,8-15 0,-11 0 0,-4-2 0,-16 10 0,-5 10 0,-3 6 0,3 15 0,-3 0 0,1 9 0,-5-11 0,6-4 0,-6-9 0,16-22 0,-8-8 0,14-12 0,-11 15 0,1 10 0,-8 19 0,-2 6 0,5 12 0,-5-1 0,11 8 0,-5-15 0,14 0 0,-2-13 0,13-13 0,-2-9 0,-14 4 0,-1-1 0,7-17 0,-5 3 0,-17 14 0,-8 9 0,-5 7 0,0 6 0,0 6 0,0 19 0,7 7 0,10 8 0,11-10 0,16-5 0,9-18 0,9-6 0,-27-6 0,-1-3 0,26-9 0,-6-4 0,-22 9 0,-4 2 0</inkml:trace>
  <inkml:trace contextRef="#ctx0" brushRef="#br0" timeOffset="31650">24091 9368 24575,'-5'5'0,"5"16"0,-3 25 0,2-18 0,0 1 0,-4 1 0,0 1 0,1 0 0,0-5 0,0-13 0,5-6 0,0-45 0,3 4 0,-4-5 0,0 8 0,0 5 0,4 12 0,-2 3 0,1 8 0,0 2 0,-2 2 0,5 8 0,1 0 0,2 0 0,0-2 0,-2 1 0,2-3 0,-2 1 0,5-8 0,-4-2 0,5-9 0,3-14 0,-4-6 0,10-14 0,-11 13 0,-1 8 0,-1 19 0,-8 7 0,5 19 0,-2 2 0,7 12 0,-2-1 0,7 7 0,-4-6 0,2 6 0,-2-8 0,-6-9 0,0-3 0,-4-14 0,0-1 0</inkml:trace>
  <inkml:trace contextRef="#ctx0" brushRef="#br0" timeOffset="33994">22457 8905 24575,'29'-8'0,"0"-1"0,7-2 0,-2-2 0,-9 2 0,0-2 0,9-5 0,0-1-1465,-5 1 1,-1-1 1464,5-7 0,1-3 0,0 2 0,-1-3 0,0-9 0,-2-2 0,-2 3 0,-1-1 0,1-3 0,-1-2 0,-4 2 0,-1-1 0,0 0 0,-1 0 0,1-2 0,-1-2 0,-4-1 0,0-1 0,2-1 0,0 0-1533,-7 13 0,1-1 0,0 0 1533,-1 2 0,1 0 0,1 0 0,2-2 0,2 0 0,-1 0 0,-2 2 0,0 0 0,0 1 0,0 1 0,0 1 0,0-1 457,-1-1 1,1 0-1,-2 1-457,4-12 0,0-1 0,2 0 0,1-3 0,-1 2 0,-6 11 0,-2 2 0,2-3 0,5-10 0,3-4 0,0-1 0,-2 5-201,-4 6 0,-1 4 0,1-2 201,6-10 0,2-1 0,-2 4 0,-1 3 0,-2 4 0,-5 11 0,-1 2 0,4-12 1100,-9 19-1100,-1 8 4526,0 3-4526,5 1 270,-4-1-270,8 3 863,-2-1-863,3 1 0,-4 3 0,0 3 0,-4 2 0,4 3 0,-4 0 0,8 3 0,-8-3 0,8 3 0,3 2 0,-2-4 0,13 9 0,1 11 0,-2-3 0,2 21 0,-7-11 0,-6 6 0,7 2 0,-8-8 0,1-3 0,1 2 0,1 12 0,-3-10 0,0 2 0,1 12-819,-4 5 819,-5-26 0,-1-1 0,1 22 0,2-5 0,0 1 0,-6-14 0,0 2 0,4 7 0,2 5 0,-1-5 0,-1-3 0,-1-2 0,3 18 0,1-2 0,-3-18 0,0-1-1504,-2 7 0,1-1 1504,3-6 0,1 1 0,-2 5 0,0 0 0,4-5 0,0-1 0,-4 0 0,-1 0 0,5-1 0,0 0 0,5 18 0,-8-22 0,0 1 311,6 20-311,-8-21 0,0 1 0,5 7 0,1 1 0,-5-6 0,0 0 0,6 4 0,2 1 0,2 5 0,1-2 0,-6-12 0,0 0 0,10 11 0,0-1 0,7 2 2482,4 0-2482,1-3 0,-7-4 0,5-3 0,-7-6 0,7 6 0,-3-10 218,-9-3 1,0 0-219,12 4 0,-10-8 0,0 0 0,8 2 0,11 1 0,-5-3 0,6 3 0,8-8 0,-24 0 0,1-1 0,3-1 0,2 0 0,2 2 0,0 1-547,0 0 0,0-1 547,1 0 0,-1 1 0,-3-1 0,-1 0 0,-2 1 0,-2-2 0,2 2 0,-11-2 0</inkml:trace>
  <inkml:trace contextRef="#ctx0" brushRef="#br0" timeOffset="35176">24502 5749 24575,'-16'-3'0,"6"5"0,-5 4 0,4 14 0,-7 9 0,0 11 0,8 7 0,5-7 0,23 0 0,10-17 0,21-1 0,6-26 0,-23 4 0,-3-2 0,5-8 0,-6 5 0</inkml:trace>
  <inkml:trace contextRef="#ctx0" brushRef="#br0" timeOffset="35335">24868 5852 24575,'-8'12'0,"3"8"0,-2 19 0,6 9 0,-2-10 0,1 0 0,8 7 0,-5-2 0,4-35 0</inkml:trace>
  <inkml:trace contextRef="#ctx0" brushRef="#br0" timeOffset="38200">21940 8936 24575,'13'-8'0,"0"0"0,11-6 0,-2-3 0,11-5 0,5-10 0,-18 12 0,0 0 0,6-4 0,0 0-1110,-2-5 1,0 0 1109,4-4 0,0-1 0,0-2 0,0-2 0,4-5 0,0-1-1013,-2 0 0,-1-1 1013,-7 14 0,0-1 0,-1 0 0,0 0 0,-1 1 0,-2-1-814,6-11 1,0 0 813,1 0 0,0 0-301,-6 2 0,2-2 301,1 4 0,3-3 0,0 0 0,-6 7 0,0 0 0,1-3 0,6-6 0,2-5 0,0 0 0,-2 4 0,-5 6 0,-2 2 0,1 0 0,5-11 0,1-1 0,-3 5 0,-5 4 0,-3 3 0,-2 3 0,0 0 0,-3 3 0,0 1 629,0 2 1,0 1-630,2-3 0,0 0 0,8-18 1202,-6 21 0,0 1-1202,6-21 0,7 0 1343,-3 5-1343,4-4 0,0 3 0,0 1 0,-1-4 0,-3 4 387,-6 13 0,-2 1-387,-1-5 0,9-2 0,-17 28 0,2-2 0,0 4 650,0-4-650,0 2 44,0 0-44,0 1 0,0 3 0,0 1 0,0 0 0,0 2 0,0 0 0,-4 4 0,1 3 0,-6 2 0,5 4 0,-3-3 0,4 6 0,0-6 0,0 2 0,2-3 0,2 8 0,-2-3 0,2 7 0,-4 3 0,0-5 0,2 11 0,2-5 0,-1 7 0,3 0 0,-4 0 0,0 6 0,1 2 0,0 7 0,1 6 0,-5-26 0,0 1-238,0-1 0,-1 0 238,1 3 0,1 0 0,-2-3 0,1 1 0,0 5 0,1 2 0,1 9 0,1 2 0,-1 1 0,1 2 0,0-9 0,1 2 0,-1-3 0,0 3 0,0-2-571,4 5 0,0-3 571,-7-14 0,1-1 0,3 3 0,1 1 0,-2 0 0,0-1 0,4 1 0,1 0 0,-2-1 0,0 1-339,1 0 0,1-1 339,-1 1 0,1 0 0,-3 0 0,1-1 0,1-3 0,0 1 216,-2 1 1,1 2-217,3 0 0,2 0 0,-6-2 0,2-1 0,5 1 0,0-2 0,1 12 0,7-8 0,-3 2 1127,-3-10-1127,5 6 736,-8-14-736,4 2 0,-7-7 0,10 0 0,-8-3 0,9 0 0,-7-1 0,0-1 0,0 4 0,0-3 0,0 5 0,-4-4 0,20 17 0,-9-9 0,3 2 0,1-1 0,14 7 0,-13-8 0,2 1-607,-4-2 1,1 1 606,8 1 0,2 0 0,1 3 0,0 0 0,6-1 0,1-1-1160,3 4 0,0-2 1160,1-4 0,0 0 0,-16-4 0,1 1 0,2-1-256,11 1 0,3-1 0,-3 1 256,4 3 0,-1 0 0,-9-4 0,1 0 0,-5 0 0,-8-2 0,-5 1 0,14 5 0,-23-6 0,-9-4 0</inkml:trace>
  <inkml:trace contextRef="#ctx0" brushRef="#br0" timeOffset="40216">23025 5945 24575,'-16'19'0,"8"-1"0,-1 28 0,13-12 0,7 0 0,3-14 0,13-13 0,9-23 0,-13-6 0,0-13 0,-24 3 0,-15 3 0,-6 0 0,-14 7 0,0 7 0,4 7 0,16 8 0,8 0 0</inkml:trace>
  <inkml:trace contextRef="#ctx0" brushRef="#br0" timeOffset="40384">23098 5871 24575,'-3'-12'0,"10"-5"0,9-4 0,14-4 0,-5 0 0,2 5 0,-14 8 0,-6 7 0</inkml:trace>
  <inkml:trace contextRef="#ctx0" brushRef="#br0" timeOffset="40585">23204 5636 8191,'-9'0'0,"2"2"5063,-2 22-5063,6 19 0,1-10 0,0 4 1409,2 5 0,0 0-1409,2-2 0,1-2 0,0-5 0,2-4 429,5 4 1,-2-19 0,-4-12 0</inkml:trace>
  <inkml:trace contextRef="#ctx0" brushRef="#br0" timeOffset="41251">23279 5608 8191,'0'9'0,"6"13"4952,-3 15-4952,7 16 0,-6-12 0,1 0 0,0-13 0,-1-1 1416,2 9 0,1-11-1416,6-25 1732,0-15-1732,-5-17 6743,-5 0-6743,-1 11 125,3 9-125,0 13 0,4 12 0,2-2 0,0-2 0,2-4 0,-4-7 0,1-6 0,-3-4 0,1-1 0,-5-4 0,1 3 0,4 5 0,0 3 0,9 10 0,-7-1 0,2 3 0,-3-1 0,9-19 0,-3-7 0,2-6 0,1-3-556,0 0 1,1 1 555,2 0 0,1 3 0,0 5 0,-1 6 0,1 6 0,-4 20 0,-15-3 0,1 6 0</inkml:trace>
  <inkml:trace contextRef="#ctx0" brushRef="#br0" timeOffset="43250">23566 4915 24575,'-9'2'0,"-1"4"0,-2 14 0,-4 19 0,6 2 0,8 6 0,16-6 0,11-19 0,18-5 0,-1-22 0,11-9 0,-17-8 0,-12 7 0,-14 4 0</inkml:trace>
  <inkml:trace contextRef="#ctx0" brushRef="#br0" timeOffset="43425">23689 5044 8191,'-13'0'0,"25"0"5063,16-9-5063,4 3 0,4 0 0,6-5 0,1-1 762,0 1 0,0 0-762,0 2 0,-3 0 1887,8-1-1887,-14 7 1556,-22 4 1,-7 1 0,-1-2 0</inkml:trace>
  <inkml:trace contextRef="#ctx0" brushRef="#br0" timeOffset="43661">24128 4853 8191,'0'2'0,"4"-2"5063,12 15-5063,12-7 0,12 4 0,0 0 0,-8-1 0,-14 5 2818,-6 5-2818,-12 5 1719,-10 8-1719,-1-12 1696,-4 0 0,10-17 0,3-1 0</inkml:trace>
  <inkml:trace contextRef="#ctx0" brushRef="#br0" timeOffset="44026">24332 4259 9661,'12'-1'0,"17"-7"2555,-3 0 1,3 0-2556,8 1 0,2 3 0,-3 1 0,-1 5 1294,-1 5 1,-4 5-1295,9 15 0,-21 14 0,-15-1 0,-12 7 0,-1-7 0,1-12 1521,13-8-1521,5-9 0,1-5 0,-3-1 0</inkml:trace>
  <inkml:trace contextRef="#ctx0" brushRef="#br0" timeOffset="44193">24795 4776 8191,'-24'26'0,"14"-6"5063,7-14-5063,16-10 0,-7 3 0,1-4 0</inkml:trace>
  <inkml:trace contextRef="#ctx0" brushRef="#br0" timeOffset="44526">25026 4258 8191,'-14'-2'0,"10"4"5063,15-4-5063,17 8 2818,12 4-2818,-1 13 1719,-12 3-1719,-14 21 3392,-16-16 0,-3 1-3392,-4 20 0,1-21 0,0-3 0,-1-7 0,6-1 0,10-10 0,-4-5 0,5 0 0</inkml:trace>
  <inkml:trace contextRef="#ctx0" brushRef="#br0" timeOffset="44695">25150 4857 24575,'-22'31'0,"14"-8"0,8-14 0,7-7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8T13:31:15.46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5272 4518 24575,'-5'4'0,"1"38"0,3-13 0,2 3 0,-1 4 0,0 3 0,0 0 0,0 2 0,0 0 0,0 0-1830,0 2 1,0 0 0,0 0 1829,-1-1 0,1-1 0,1-2 0,1 9 0,0-4 0,-2-7 0,1-5 0,4-2 0,-5-15 0</inkml:trace>
  <inkml:trace contextRef="#ctx0" brushRef="#br0" timeOffset="216">5303 5192 24575,'30'-12'0,"10"-3"0,-13 8 0,1-1 0,4 0 0,-2 1 0,4 2 0,-7 0 0</inkml:trace>
  <inkml:trace contextRef="#ctx0" brushRef="#br0" timeOffset="517">5559 4687 24575,'-1'7'0,"2"27"0,1 12 0,0-3 0,1 6 0,-1-2 0,-1 7 0,0 0 0,1-5-1632,-1-6 0,0-4 1,1 1 1631,1 8 0,0 1 0,1-9 0,3-1 0,1-19 0</inkml:trace>
  <inkml:trace contextRef="#ctx0" brushRef="#br0" timeOffset="1109">5883 5326 8191,'-7'-3'0,"0"1"5063,-2 4-5063,-1 6 0,-4 23 0,7-5 0,1 3 0,0 7 0,2 0 0,5-1 0,5 0 0,4-7 0,4-5 0,24 1 0,15-21 0,-4-18 0,-26 0 0,-1-3 0,5-13 2818,-14-8-2818,-16 7 1719,-16-2-1719,-15-3 0,-5 4 0,-2 4 0,21 15 0,6 7 0</inkml:trace>
  <inkml:trace contextRef="#ctx0" brushRef="#br0" timeOffset="2407">6728 4765 24575,'0'0'0</inkml:trace>
  <inkml:trace contextRef="#ctx0" brushRef="#br0" timeOffset="2610">6792 5058 8191,'-4'7'0,"3"-2"0,-3-3 0</inkml:trace>
  <inkml:trace contextRef="#ctx0" brushRef="#br0" timeOffset="7984">19196 3657 8191,'6'-5'0,"1"3"5063,2 0-5063,10-2 2818,3 3-2818,16-7 0,16 7 0,-21-3 0,4-1 124,10 2 0,3-1-124,3-1 0,2-1 0,-13 1 0,1 1 0,0 0 0,4 0 0,1 0 0,0 0 0,2 0 0,1-1 0,1 1 0,3 0 0,0 0 0,1-1 0,-1 1 0,0-1 0,1 2 646,-1 0 1,1 1 0,-1 0-647,0-2 0,1-1 0,-1 2 0,0 2 0,1 1 0,-1 0 0,0-2 0,1 0 0,-1 0 0,-2 2 0,0 0 0,0 0-392,2 0 0,0 0 1,0 0 391,-3 0 0,0 0 0,3 0 0,-8 0 0,3 0 0,1 1 0,0-2 0,-3 1 0,0-1 0,-3 0 0,0-1 0,3 0 0,0 1 0,2 0 0,2 0 0,-2-1 0,-4 0-1050,12-2 1,-4 0 0,1-1 1049,0 3 0,0-1 0,1 1 0,-3 0 0,0 0 0,0 1-59,-3 0 1,-1 1-1,3 1 59,-4 0 0,3 0 0,-1 1 0,-2-1 0,0 0 0,-1-1 0,1 1 0,-4 1 0,2 1 0,0 1 0,-1-3 0,-2-1 0,0-1 0,0-1 0,-3 1 0,3 3 0,-2 0 0,1-1 0,11-3 0,3 0 0,-5 0 0,4 2 0,-4 0 0,-1 0 0,0 0 0,-1 0 0,0 0 0,-3 3 0,-1-1 1404,1-1 0,-1 0-1404,1 4 0,0 0 0,2-4 0,1-1-210,-2 3 0,-1-1 210,7-4 0,-1-1 0,-5 2 0,-1 0 0,3-1 0,0-1 0,-3 0 0,-1 1 0,-3 1 0,1 1 0,2 0 0,-1 0 0,-5 0 0,0 1 0,6 2 0,0-1 1927,-6-1 1,0-2-1928,1-1 0,3-1 0,-5 2 0,2 1 0,-1 0 0,4 0 0,0 0 275,-4 0 1,2 0-1,-4 1-275,-1 4 0,-2 0 0,3-5 0,0 1 0,-2 3 0,0 1 0,3-4 0,0-1 0,0 3 0,1-1 0,2-2 0,1 0 0,0 3 0,0-1 0,0-1 0,1-1 524,2 3 1,-1 0-525,-4-1 0,-2 0 0,1 1 0,-1 0 0,-1 2 0,0 1 0,-2-1 0,0 0 0,3-1 0,0-2 0,7 4 0,0-1-989,-2-4 1,0-1 988,9 3 0,1-1 0,-4-2 0,1 0 0,3 0 0,0 0-333,-15 0 1,0 0 0,-1 0 332,17 0 0,0 0 0,-14 0 0,0 0 0,0 0 0,14 3 0,0-1 0,-17-1 0,1-1 0,-1 1-544,10 4 0,-1 0 544,0-5 0,-2 1 0,-12 3 0,-1 1 850,22-4-850,-21 3 456,-12-4 0,-11 0 0,-5 0 0</inkml:trace>
  <inkml:trace contextRef="#ctx0" brushRef="#br0" timeOffset="10342">23469 4118 24575,'-14'-5'0,"1"1"0,4-1 0,-4 0 0,0 0 0,-4 2 0,-1 0 0,1 6 0,-13 6 0,3 2 0,-14 16 0,18-1 0,25-1 0,19-13 0,26-21 0,-1-11 0,-5-3 0,-10 4 0,-11 8 0,-7 8 0,-6 5 0,0 9 0,0 22 0,1 2 0,-5-6 0,-1 2 0,2 24 0,-3-25 0,-2 1 0,-2 0 0,-3-1-362,0-2 1,-2-1 361,-4 4 0,-2-2 0,-5-6 0,-1-1 0,0 4 0,-2-2 0,-21 6 0,9-7 0,4-23 0,14-7 0,-4-22 0,19-12 0,16-9-449,1 21 1,6 1 448,6 0 0,5 2 0,6-3 0,2 1 0,0-4 0,0 0-656,3 3 1,-1-1 655,-6-1 0,-4 0 0,-7 7 0,-4 2 0,7-13 0,-21 15 0,-8 7 0,-4 8 834,1 5-834,-1 15 2097,11 27-2097,2-14 0,14 12 0,3-38 0,-1-4 0,7-15 0,-7-12 0,1-3 0,-9 0 0,-7 12 0,-5 15 0,-3 16 0,0 18 0,-2 4 0,0 12 0,0-22 0,0 3 0,2-25 0,6-12 0,3-11 0,6-17 0,2 9 0,-4 9 0,-1 18 0,-5 21 0,-6 14 0,4 2 0,-1-2 0,3-14 0,4-10 0,7-13 0,2-8 0,7-13 0,-8-3 0,-7-6 0,-6 14 0,-13 8 0,4 17 0,-3 7 0,10 6 0,2-5 0,20-4 0,6-9 0,12-9 0,-6 1 0,-15-1 0,-11 7 0</inkml:trace>
  <inkml:trace contextRef="#ctx0" brushRef="#br0" timeOffset="11141">24920 3922 24575,'-7'33'0,"1"-1"0,-1-1 0,1-2 0,-3 18 0,1-13 0,3-19 0,6-45 0,0-13 0,1 8 0,0 1 0,-2-15 0,0 14 0,12 37 0,-5 19 0,16 28 0,-15-22 0,-1 0-234,5 1 0,0-1 234,13 22 0,7-11 0,-8-14 0,2-10 0,-9-12 0,0-16 0,2-26 0,-6 10 0,-2-4 0,-1-13 0,-1-4 0,6 1 0,-3-1-857,-7 3 0,-2 3 857,3 12 0,-1 4 0,-5 0 0,0 22 0</inkml:trace>
  <inkml:trace contextRef="#ctx0" brushRef="#br0" timeOffset="13500">23217 3449 24575,'9'0'0,"0"-2"0,10-2 0,-4-1 0,36-7 0,-20 4 0,-2 2 0,1-1 0,10-6 0,13-2-524,-26 3 0,1-1 524,2 1 0,1-2 0,1-4 0,-1 0 0,0 2 0,0 0 0,2-5 0,-1-1-7,-2 7 0,2-2 7,11-10 0,-1 0 0,-11 9 0,-1 2 0,7-9 0,-3 2 0,5 0 0,-8-1 0,-3 3 0,-5-3 0,1 0 0,2-10 0,6-4 0,-14 11 0,0-2 0,6 0 0,-1-1 524,0-3 0,-1 0-524,2 4 0,-1-1 0,1 0 0,1 1-672,-2 2 0,2 1 672,2-1 0,1 0 0,-4 0 0,0 1 0,-1 0 0,1-1-1,7-13 1,-2-1 0,-8 10 0,-1-1 0,10-8 0,-1-1-613,-9 9 0,-2 2 613,2 4 0,1-1 0,4-7 0,-1 0 0,-6 10 0,1 0-62,0 0 1,0 0 61,9-11 0,-2-1 0,2-2 0,0-8 0,0 8 0,0-4 0,0 5 0,-9 12 0,-3 3 1261,-8 13-1261,3-1 2,2 0-2,0 1 1304,0 4-1304,-4 1 141,0 3-141,0-1 0,3 2 0,-2 2 0,3-1 0,-4 1 0,3 0 0,2-1 0,3 4 0,0-2 0,14 6 0,-4-1 0,13 6 0,-15-6 0,-1 4 0,-7-3 0,14 10 0,-7-1 0,14 4 0,-19-2 0,8 0 0,-15-2 0,5 2 0,-5-3 0,-1 0 0,3 7 0,3 15 0,0-4 0,-4-5 0,0 1 0,6 11 0,4 5 0,0-2 0,-5-5 0,5 7 0,0 0 0,-13-21 0,0 1 0,17 21 0,-16-21 0,-1-1 0,17 21 0,-8-1-412,3-6 412,-4 5 0,4-5 0,-2 7 0,1-7 0,2 5 0,-5-5 0,4 0 0,0 1 0,-3-2 0,7 4 0,-8-12 0,1 0 0,-4-7 0,1-1 0,7 9 0,1 0-624,9 6 624,-16-14 0,1 0 0,18 10 0,-3 7 0,5-12 399,-1 7-399,0-7 0,0 3 0,1-4 0,3-4 0,2-2 0,-3-8 0,-2 2 0,15-3 0,-16-4 0,9 4 0,-19-7 0,-12 4 159,1-2 0,-11-4 0,-1-2 1</inkml:trace>
  <inkml:trace contextRef="#ctx0" brushRef="#br0" timeOffset="14502">26110 1145 8191,'-6'-4'0,"-5"4"5063,-28 31-5063,3 9 0,6-7 0,3 3 1409,10-4 0,9 0-1409,18 4 0,13-4 0,21-14 0,6-6 0,-13 6 0,-1-5 0,4-15 0,1-1 0</inkml:trace>
  <inkml:trace contextRef="#ctx0" brushRef="#br0" timeOffset="14683">26388 1396 8191,'0'13'0,"0"0"5063,-4 11-5063,3 1 2818,-6 7-2818,6 0 429,-2-7 1,3-9 0,0-8 0</inkml:trace>
  <inkml:trace contextRef="#ctx0" brushRef="#br0" timeOffset="17086">20375 3317 8191,'-6'7'0,"3"1"5063,2-5-5063,10 4 2818,5-7-2818,22-2 0,6-8 0,-9 0 0,2-1 323,-1-2 0,2-2-323,5-3 0,1-2 0,-3-2 0,1-1 0,3-2 0,-1-2 0,-1-4 0,-1-2 0,1 1 0,-1 0 0,-1-3 0,-1 0 2098,-4 1 0,0 0-2098,1-1 0,-3 1-589,-6 5 0,-2-1 589,3 0 0,-1 1 0,-5 3 0,-1 1 0,3-1 0,1-1 0,7-13 0,0-1 0,-2 9 0,0-2 0,3-10 0,-1 0 0,-7 14 0,-1 1 0,-2 0 0,0 0 665,-3 4 0,-1 1-665,10-12 0,-7 0 0,5 2 2075,5-9-2075,-12 16 0,0-2 0,3 0 0,-1 0 271,-4 1 1,-1 0-272,5-1 0,1 1-426,12-15 426,6 4 0,-17 18 0,-2 1 0,7-6 0,3-2 0,-18 12 872,5 3-872,6-8 445,3 6-445,2-5 0,16-2 0,-15 6 0,10-5 0,-15 13 0,-10 0 0,2 8 0,-6-2 0,2 4 0,-3-2 0,4 2 0,-3 0 0,6 1 0,-3 0 0,4 2 0,0-2 0,0 5 0,0 1 0,-2 5 0,-1 1 0,-3 2 0,1 0 0,1 7 0,5-3 0,-1 5 0,0 2 0,8 13 0,-5-10 0,0 1 0,-8-5 0,1-1 0,1-2 0,0 1 0,-1 4 0,0 1 0,1-3 0,0 1 0,3 13 0,0 0 0,-3-11 0,0 0 0,2 11 0,1-1-774,6 8 774,-13-18 0,1-1 0,12 20 0,-13-23 0,-1 1 0,14 20 0,-5-7 0,5 5 0,-7-12 0,7 8 0,-6-9 0,4 3 0,-7-10 0,1 5 0,-1-5 0,0 1 774,2 4-774,1-8 0,-2 2 0,9 5 0,-10-10 0,10 10 0,-6-8 0,10 0 0,-2 8 0,8-6 0,-1 9 0,4-4 0,1 0 0,3 0 0,-19-11 0,1 0-652,24 12 652,-22-9 0,0 0 0,18 9 0,-6-6 0,1 1 0,-12-5 0,0-1 0,11 2 0,0-1 0,-12-2 0,-1-1 0,22 8 0,-12-4 0,-8-4 0,-17-10 0,-5-4 0</inkml:trace>
  <inkml:trace contextRef="#ctx0" brushRef="#br0" timeOffset="18119">20346 3399 24575,'-16'16'0,"6"-8"0,-10 9 0,0-7 0,1 2 0,-17 0 0,2-1 0,-13-2 0,-6 0 0,25-3 0,1-2 0</inkml:trace>
  <inkml:trace contextRef="#ctx0" brushRef="#br0" timeOffset="19352">21835 1075 8191,'-9'0'0,"0"2"5063,1 6-5063,4 10 2818,5 8-2818,2-1 1719,9-4-1719,6-12 6784,1-9-6784,8-12 0,-12-3 0,4-12 0,-12 2 0,-4-7 0,-14 3 0,-3 7 0,-13 10 0,12 7 0,-4 7 0,14-1 0,1 1 0</inkml:trace>
  <inkml:trace contextRef="#ctx0" brushRef="#br0" timeOffset="19517">21982 980 24575,'11'-15'0,"18"-12"0,10 0 0,-8 5 0,-6 4 0</inkml:trace>
  <inkml:trace contextRef="#ctx0" brushRef="#br0" timeOffset="19741">22089 742 24575,'-5'25'0,"1"18"0,4-9 0,0 2 0,0 6 0,0 1 0,1 7 0,2-1 0,-1-20 0,0-2 0,7 22 0,-4-45 0,-1-4 0</inkml:trace>
  <inkml:trace contextRef="#ctx0" brushRef="#br0" timeOffset="20425">22205 799 24575,'4'40'0,"-3"4"0,1-13 0,0 1 0,2 16 0,-1-10 0,5-22 0,0-10 0,4-21 0,6-7 0,0-17 0,5-4 0,-2 7 0,-2 22 0,-3 20 0,-8 22 0,-2-3 0,-3-4 0,7-10 0,2-9 0,11-8 0,-1-9 0,6-5 0,-10-1 0,-4 1 0,-8 3 0,-3 3 0,-7 6 0,0 11 0,-1 3 0,7 7 0,3-4 0,21-2 0,5-6 0,10-4 0,-13-4 0,-9 3 0,-10 2 0,0 6 0,-4 1 0,3 0 0,-3-3 0,16-15 0,8-4 0,-4 0 0,1-1-376,1 2 0,1 1 376,1 3 0,-1 1 0,4-3 0,-11 14 0</inkml:trace>
  <inkml:trace contextRef="#ctx0" brushRef="#br0" timeOffset="25529">25411 1379 8191,'-7'-6'0,"6"7"5063,3 3-5063,5 17 2818,-1 10-2818,-3 16 0,-7 8 0,1-24 0,0-1 429,-6 18 1,3-17 0,3-17 0</inkml:trace>
  <inkml:trace contextRef="#ctx0" brushRef="#br0" timeOffset="27101">25008 1374 24575,'9'-7'0,"8"-12"0,1 0 0,5-21 0,3-3 0,-12 13 0,-1-2-1054,3-5 1,0-2 1053,-1-3 0,-2-1 253,2-3 0,-2 1-253,-6 5 0,-1 2 0,2 2 0,-2 3 0,-5-7 0,3 14 0,0 21 0,1 16 0,0 17 0,-1 6 800,-1 5 1,1-1-801,1-2 0,2-5 0,10 1 0,1-50 0,4-23 0,-3-5 0,-5 4 0,-4-10 0,-7 29 0,-3 5 0,5 42 0,1 21 0,1 5 0,1 4 0,0-18 0,0-1 0,-1 8 0,2-5 0,8-16 0,5-21 0,-11-3 0,3-5 0</inkml:trace>
  <inkml:trace contextRef="#ctx0" brushRef="#br0" timeOffset="30286">25651 1022 24575,'-6'39'0,"3"-6"0,-1-1 0,6-8 0,3-11 0,2-2 0,6-7 0,-3-4 0,0-4 0,0-7 0,-4-3 0,-1-9 0,-2 4 0,-6-5 0,-2 7 0,-1 3 0,-4 4 0,0 3 0,-4 9 0,1 1 0,4 3 0,5-2 0</inkml:trace>
  <inkml:trace contextRef="#ctx0" brushRef="#br0" timeOffset="31599">22466 1448 24575,'1'19'0,"-2"3"0,5 10 0,-4-1 0,0 1 0,0 0 0,0-14 0,0-4 0</inkml:trace>
  <inkml:trace contextRef="#ctx0" brushRef="#br0" timeOffset="33109">22725 1443 8191,'-9'9'0,"8"-6"5063,2-1-5063,9-12 2818,12-7-2818,0-14 0,6-8 1344,-1-7-1344,-12-1 0,3 0 0,-13 7 6598,-1 8-6598,4 37 0,1 21 0,4 9 0,-1-3 0,-5-24 561,2-10-561,1-6 0,4-19 0,-5 7 0,4-17 0,-10 22 0,1-5 0,-4 23 0,0 22 0,4 17 0,-1-12 0,0 1-222,1 0 1,2-1 221,7 19 0,1-16 0,9-22 0,-12-9 0,3-6 0</inkml:trace>
  <inkml:trace contextRef="#ctx0" brushRef="#br0" timeOffset="33427">23200 1321 8191,'0'13'0,"0"4"5063,4 3-5063,-3 5 2818,-1 7-2818,-1 0 429,0-7 1,1-9 0,3-8 0</inkml:trace>
  <inkml:trace contextRef="#ctx0" brushRef="#br0" timeOffset="39417">7522 5454 24575,'10'-5'0,"-2"1"0,8 1 0,7-10 0,5-9 0,-6 3 0,1-3 0,3-3 0,1-3 0,5-5 0,-1-3-1198,2 0 0,-2-3 1198,-3-3 0,-3-2 285,-2 5 1,-2-2-286,-6-11 0,-2 1 0,-2 16 0,-1 1 0,-4-1 0,-2 3 0,0 5 0,4 60 0,-6 7 0,2 4 0,0 3 392,-4-11 1,0-1-393,1 1 0,2-4 0,8 5 0,6-26 0,13-33 0,-15-1 0,0-4-332,3-2 0,-1-1 332,-3-1 0,-2 1 0,4-17 0,-6 19 1004,-13 27-1004,4 28 0,-3 1 0,1 5-592,5 2 1,1 1 591,0 3 0,2-1 134,5-8 0,4-3-134,18 9 0,-12-19 0,-1-13 0</inkml:trace>
  <inkml:trace contextRef="#ctx0" brushRef="#br0" timeOffset="39798">8638 5084 24575,'-3'13'0,"1"7"0,-2 18 0,-2 4 0,1 11 0,3-19 0,5-8 0,0-17 0,-1-5 0</inkml:trace>
  <inkml:trace contextRef="#ctx0" brushRef="#br0" timeOffset="41429">8645 5241 8191,'-4'6'0,"-1"1"5063,3 2-5063,-1 0 2818,3 0-2818,0 0 1719,3 3-1719,-2 2 6784,1-1-6784,3 4 0,0-12 0,6 3 0,-3-10 0,5-1 0,-2-7 0,3-2 0,-1-12 0,2-8 0,-2-2 0,-4-11 0,-5 5 0,-8 0 0,-4 2 0,-1 18 0,-7 3 0,3 14 0,-5 3 0,1 6 0,-3 8 0,5 1 0,-5 19 0,12-14 0,0 7 0,8-19 0,0-4 0</inkml:trace>
  <inkml:trace contextRef="#ctx0" brushRef="#br0" timeOffset="41799">9210 4845 24575,'29'-4'0,"7"-4"0,4 3 0,1-4 0,-17 4 0,-10 1 0</inkml:trace>
  <inkml:trace contextRef="#ctx0" brushRef="#br0" timeOffset="42625">9380 5187 8191,'2'9'0,"4"-2"5063,3 0-5063,4-4 2818,11-8-2818,1-4 0,4-17 0,2-8 0,-2 1 0,-1-3-115,-2-1 0,1-4 0,-2 0 115,-1 2 0,-2 0 0,-1 0 0,-3 0 0,-2 0 0,0 1 0,6-14 0,-3 3 2650,-7 9 1,-2 3-2651,4-9 0,-10 37 0,-6 32 0,1 25 0,-1-17 0,0 0 0,3 0 0,2-1 0,2 18 0,10-13 0,16-48 0,5-19 0,-13 3 0,-2-4 1502,-4 1 1,-2 1-1503,4-18 542,-7 14-542,-4 41 0,-5 16 0,0 6 0,-1 4-481,-2-1 1,0 1 480,1 3 0,2-1-247,-1 1 0,2-2 247,8 16 0,-5-19 0,0-15 0</inkml:trace>
  <inkml:trace contextRef="#ctx0" brushRef="#br0" timeOffset="42997">10272 4917 8539,'4'6'0,"1"5"5096,-2 9-5096,-1 18 0,-2 10 1383,0-14 1,0 0-1384,3-1 0,-1-3 0,-1 11 0,4-14 0</inkml:trace>
  <inkml:trace contextRef="#ctx0" brushRef="#br0" timeOffset="43661">11040 4775 8191,'6'5'0,"14"-1"5023,14-4-5023,12-4 0,-6-1 0,-1-3 705,-18 1 1,-5 3 0,-12 2 0</inkml:trace>
  <inkml:trace contextRef="#ctx0" brushRef="#br0" timeOffset="43829">11149 4874 8191,'17'0'0,"13"-2"5039,4-6-5039,12 3 0,1 1 0,-21 4 0,-5 0 0</inkml:trace>
  <inkml:trace contextRef="#ctx0" brushRef="#br0" timeOffset="44225">11810 4606 8191,'-12'2'0,"2"3"5063,-11 19-5063,3 18 0,3 6 0,5-11 0,1 1 1065,-1 19 1,7-3-1066,21-8 1812,18-24-1812,6-33 0,-16-1 0,-1-5 0,-3-4 0,-3-3 0,-1 0 0,-4-2 6490,-5-20-6490,-10-1 0,-17 0 0,-6 5 0,-13 4 0,1 19 0,-3 13 0,22 8 0,2 5 0</inkml:trace>
  <inkml:trace contextRef="#ctx0" brushRef="#br0" timeOffset="45937">5295 6582 24575,'11'28'0,"0"23"0,-10-13 0,-2 2 0,1 8 0,-2 4-1871,-2-13 0,-2 4 0,0 1 0,0-4 1871,1 2 0,0-3 0,0 2 0,-1 7 0,0 2 0,1-8 0,0 10 0,5-31 0</inkml:trace>
  <inkml:trace contextRef="#ctx0" brushRef="#br0" timeOffset="46162">5297 7108 8191,'18'-6'0,"12"-3"2279,-3-1 1,1 0-2280,3 2 0,0 0 0,-4 1 0,0 0 719,20-3 1,-23 5-1,-10 2 1</inkml:trace>
  <inkml:trace contextRef="#ctx0" brushRef="#br0" timeOffset="46416">5623 6754 8191,'4'1'0,"1"2"5063,1 23-5063,2 17 0,-5-10 0,-1 4 1112,-1 10 1,-2 3-1113,-2 4 0,-1 0 48,0-13 0,0 0 1,0-1-49,0 11 0,1-1 1142,2-6 0,1-5 0,1 0 0,3-18 0</inkml:trace>
  <inkml:trace contextRef="#ctx0" brushRef="#br0" timeOffset="46858">5887 7240 8191,'-3'13'0,"3"0"4555,-7 17-4555,6 10 0,-5-10 0,-2 2 0,2 2 0,0 1 0,-2 1 0,-1-2 0,2-5 0,0-3 2879,-3 1-2879,6-35 1781,5-35-1781,3 9 0,2-5 0,0 2 0,0-8 0,1 1 2957,5-10 1,0 4-2958,-2 9 556,3 28-556,8 22 0,0 16 0,-4 0 0,0 2 0,-4 0 0,-1 2 0,2 8 0,-2 1 0,-5-3 0,-2 0-204,2-3 0,0-1 204,-6 22 170,3-25 1,-4-12 0,0-12 0</inkml:trace>
  <inkml:trace contextRef="#ctx0" brushRef="#br0" timeOffset="47026">5902 7527 9210,'5'0'0,"9"-2"4435,24-15-4435,-7 3 0,0 1 0,6-6 0,4-2 0</inkml:trace>
  <inkml:trace contextRef="#ctx0" brushRef="#br0" timeOffset="47350">6847 6958 24575,'7'0'0,"-2"0"0</inkml:trace>
  <inkml:trace contextRef="#ctx0" brushRef="#br0" timeOffset="47509">6875 7224 8191,'4'1'0,"-3"2"0,3-7 0</inkml:trace>
  <inkml:trace contextRef="#ctx0" brushRef="#br0" timeOffset="48843">6836 7264 24575,'-3'9'0,"6"4"0,2-4 0,6-2 0,-5-8 0,3-6 0,-4-5 0,-4 6 0,-3 0 0,-8 11 0,3 5 0,2 0 0,7 1 0,-1-7 0,3-2 0</inkml:trace>
  <inkml:trace contextRef="#ctx0" brushRef="#br0" timeOffset="51912">8183 7283 8191,'-4'-7'0,"-1"2"5063,-4 1-5063,0 6 2818,0-2-2818,-2 10 1719,-1 22-1719,9 4 6784,10 14-6784,7-20 0,21-8 0,-8-20 0,18-7 0,-13-17 0,-1-5 0,-17-14 0,-26-9 0,-7 14 0,-2 14 0,-2 4 0,-4 8 0,0 2 0,18 8 0,5 0 0</inkml:trace>
  <inkml:trace contextRef="#ctx0" brushRef="#br0" timeOffset="52501">8429 7212 8191,'3'19'0,"2"3"5063,3 10-5063,0 0 2818,-1-7-2818,-1-5 1719,2-19-1719,7-20 3392,-1-6 0,1-4-3392,0 5 0,0 0 0,-1-3 0,0 5 0,10 15 0,-13 26 0,0 11 0,-2 4 0,-5-4 0,-2 0 0,5 5 0,-1-1 0,-3 4 0,3-18 0,5-14 0,7-10 0,5-17 0,5 0 0,-2-9 0,-8 9 0,-3 0 0,-7 4 0,-5 4 0,-2 0 0,-6 10 0,0 4 0,1 9 0,1 10 0,6-1 0,5 2 0,11-9 0,13-10 0,8-3 0,-14-5 0,-6 2 0</inkml:trace>
  <inkml:trace contextRef="#ctx0" brushRef="#br0" timeOffset="54490">9275 7230 8191,'-6'3'0,"31"-12"4325,26-11-4325,-21 10 0,1 0 0,5-2 0,-5 2 0,-6 5 0,-11 2 0</inkml:trace>
  <inkml:trace contextRef="#ctx0" brushRef="#br0" timeOffset="54862">9680 7101 24575,'-9'-2'0,"-11"7"0,2 8 0,-7 11 0,12-2 0,6-2 0,15-9 0,1-6 0,21-3 0,-3-2 0,18 8 0,-18 0 0,1 9 0,-17-3 0,-9 10 0,-8 2 0,-4 0 0,-3-5 0,3-11 0,5-5 0,1-3 0</inkml:trace>
  <inkml:trace contextRef="#ctx0" brushRef="#br0" timeOffset="55009">9947 7087 8191,'-3'32'0,"-2"0"4775,-3 6-4775,3-11 713,1 0 1,4-18-1,0-5 1</inkml:trace>
  <inkml:trace contextRef="#ctx0" brushRef="#br0" timeOffset="55175">9957 6861 8191,'-7'-14'0,"4"13"5063,1 6-5063,10 19 0,-4-13 0,3 3 0</inkml:trace>
  <inkml:trace contextRef="#ctx0" brushRef="#br0" timeOffset="55912">10111 7026 8191,'-10'-4'0,"4"8"5063,-8-5-5063,10 8 2818,-4 10-2818,5-8 1719,-3 8-1719,4-4 6784,5 4-6784,4 4 0,1-10 0,7-2 0,-5-14 0,11-15 0,-7-2 0,13-19 0,-8-6 0,-9 20 0,-1-1 0,0-9 0,-3-1 0,-2 3 0,-2-1-481,2-6 1,-3 1 480,-2 11 0,-1 3 0,1-14 0,-3 30 0,4 22 0,0 30 0,0-14 0,0 3-719,0 10 0,0 3 719,0-4 0,0 0 158,2-4 0,0-1-158,0-2 0,2-4 0,5 2 0,3-3 0,2-24 0,6-10 1463,1-8-1463,-3-6 0,1-6 620,-12 2-620,3-1 0,-14 14 0,2 20 0,-7 20 0,4-1 0,5-1 0,9-17 0,4-8 0,-3-1 0,-3-3 0</inkml:trace>
  <inkml:trace contextRef="#ctx0" brushRef="#br0" timeOffset="56293">10593 6917 8191,'-9'-3'0,"0"3"5063,-1 8-5063,-3 10 2818,2 21-2818,-1 3 1719,8 12-1719,5-26 6784,10-8-6784,2-24 0,4-14 0,1-12 0,-1-10 0,-9 8 0,-1-2 0,2-4 0,-3-2 0,-2-9 0,-1-2 0,2 0 0,0 2 0,-4 12 0,-1 3 0,5-14 0,-5 47 0,0 27 0,2 3 0,1 4 0,0 8 0,1 2 0,1 4 0,1-1 0,0 0 0,0 0 0,-1-4 0,1-1 0,-1-5 0,0-3 0,1 8 0,-1-14 0</inkml:trace>
  <inkml:trace contextRef="#ctx0" brushRef="#br0" timeOffset="57199">11311 6865 24575,'0'0'0</inkml:trace>
  <inkml:trace contextRef="#ctx0" brushRef="#br0" timeOffset="57385">11349 7022 8191,'-7'7'0,"0"-3"0,9-1 0</inkml:trace>
  <inkml:trace contextRef="#ctx0" brushRef="#br0" timeOffset="60617">12179 7361 8191,'26'-5'0,"-2"-11"4307,19-15-4307,-22 6 0,-1-6 0,3-3 0,1-5 0,-2-2 0,-5 3 0,-1-2 0,0-1 0,-1 1 43,1-1 1,0 1-1,-1-1 1,-1 1-44,1-13 0,-2 0 0,-3 5 0,-4 4 0,-1 4 1042,-4 3 1,4 12-1043,6 25 0,-9 28 0,1 15 0,0 8 1704,-5-5 1,-1 2-1705,2 6 0,1-2-97,-3-8 1,0-3 96,4-8 0,2-5 3197,2 5-3197,3-20 0,10-28 0,8-20 0,-12 7 0,-1-2 0,3-2 0,-1-1 0,-4-1 0,-1 0 0,-2 2 0,0 2 0,2-18 2272,-5 13-2272,-5 34 1133,0 28-1133,0 28 0,-1-18 0,2 2 0,0 0 0,2 0 0,2 0 0,1-2 0,1-4 0,1-4 0,3 3 0,-3-11 0</inkml:trace>
  <inkml:trace contextRef="#ctx0" brushRef="#br0" timeOffset="61037">12896 7096 24575,'-5'12'0,"2"8"0,1 12 0,2 2 0,5-3 0,4-12 0,1-11 0,3-9 0,-3-8 0,-1-11 0,0-5 0,-4-7 0,-5 0 0,-4 6 0,-4 6 0,0 10 0,-1 5 0,4 3 0,1 2 0</inkml:trace>
  <inkml:trace contextRef="#ctx0" brushRef="#br0" timeOffset="61991">13385 6759 8191,'-3'2'0,"12"13"4608,23 7-4608,-9-3 0,3 2 0,5-2 0,1-1 1436,0 1 1,0 0-1437,-3-1 0,-2-1 0,20 7 1774,-15-5-1774,-12-8 6614,-8-4-6614,-11-6 515,-5 3-515,-10-3 0,-12 14 0,-2 8 0,-10 10 0,1 0 0,11-6 0,2-5 0,18-12 0,0-2 0</inkml:trace>
  <inkml:trace contextRef="#ctx0" brushRef="#br0" timeOffset="62808">13928 7350 10046,'9'-5'0,"8"-11"4594,15-12-4594,-12 4 0,1-2 0,-1 0 0,0-1 0,1-10 0,-2-3 0,0 1 0,0-2 369,-1-4 1,-2-1-370,0 0 0,-3 1 0,-1 2 0,-1 1 687,-2 3 0,-2 1-687,-1 4 0,-3 14 4582,-2 23-4582,-4 25 0,-2 8 0,-1 4 0,1-1 0,0-2 200,-1-1 0,1-2-200,-1 21 2154,5-20-2154,16-27 686,5-23-686,17-25 0,-21 16 0,-1-3 0,1-6 0,0-4 0,3-15 0,-2 0 0,-6 18 0,-1 3 0,11-13 0,-14 77 0,-8 4 0,-3 4 0,6 5 0,0-1-551,-2-5 1,1-2 550,3-2 0,2-4 0,5 8 0,-6-17 0,0-15 0</inkml:trace>
  <inkml:trace contextRef="#ctx0" brushRef="#br0" timeOffset="63001">14568 6996 24575,'0'22'0,"5"20"0,0-13 0,-3 23 0,-3-18 0,-3-10 0,4-10 0</inkml:trace>
  <inkml:trace contextRef="#ctx0" brushRef="#br0" timeOffset="66259">12234 8591 8191,'-6'4'0,"7"-1"5063,3-4-5063,10-2 2818,6-11-2818,2-8 0,16-17 0,-18 10 0,0-6 0,-1 0 0,7-9 0,-2-2 459,-3 4 1,1-2 0,-5 1-460,-3-3 0,-3 1 0,-2 5 0,-2 4 0,-2-13 6616,-5 16-6616,2 28 0,6 23 0,5 12 0,5 17 0,-3-1 0,-1-12 0,-2-8 508,2-20-508,1-7 0,2-17 0,6-18 0,-6 1 0,-5 9 0,0 0 0,1-14 0,-4 0 0,-4 8 0,0 23 0,-1 18 0,11 29 0,-4 10 0,-2-18 0,1 2 0,-4-2 0,-1 1 0,1 0 0,-1-1 0,3 25 0,-2-15 0,0-17 0,-1-16 0</inkml:trace>
  <inkml:trace contextRef="#ctx0" brushRef="#br0" timeOffset="69671">13055 8290 24575,'-8'3'0,"3"-1"0,-3 10 0,3 1 0,0 0 0,1 11 0,4-5 0,3 1 0,4-8 0,4-4 0,2-4 0,4-4 0,0-6 0,-3-1 0,1-14 0,-5 0 0,-2-11 0,-8 0 0,-5 0 0,-10 3 0,1 10 0,-13 8 0,9 11 0,-3 4 0,13 4 0,8-3 0,1-1 0,3-4 0</inkml:trace>
  <inkml:trace contextRef="#ctx0" brushRef="#br0" timeOffset="70501">13827 8006 24575,'-9'-3'0,"2"3"0,-2 7 0,-6 15 0,-9 3 0,-15 13 0,8-10 0,0 0 0,6-6 0,1 0 0,-5 3 0,4-1 0,5-1 0,24-4 0,20-5 0,16 4 0,-1-6 0,3 0 0,-4 0 0,-1 0 0,4 0 0,-3 0 0,-9-2 0,-5-1 0,-8-1 0,-8-2 0</inkml:trace>
  <inkml:trace contextRef="#ctx0" brushRef="#br0" timeOffset="71693">14150 8612 24575,'9'2'0,"7"-10"0,9-18 0,4-14 0,2-7 0,-8 10 0,-2-1 0,0 0 0,-1-4 0,-1 2 0,-2-3 0,-2 1-1319,0-3 1,-1-1 1318,-2 0 0,0 1 0,2 5 0,-2 2 141,-6 6 1,-1 2-142,5-8 0,-7 42 0,-3 21 0,-2 10 0,-1 5-744,2-1 1,1 1 743,-3 6 0,0 0 608,4-10 1,3-3-609,7 17 337,0-27-337,8-17 0,-1-24 0,6-12 0,-1-12 0,-10 15 0,-2 0 0,4-21 0,-1-5 0,-6 13 1626,-3 36-1626,3 16 0,-7 41 0,1-22 0,0-1 0,0-1 0,0-1 0,3 25 661,5-21-661,-1-14 0,-3-10 0,-2-6 0</inkml:trace>
  <inkml:trace contextRef="#ctx0" brushRef="#br0" timeOffset="71915">14864 8235 8191,'0'17'0,"0"7"5063,4 1-5063,-7 13 2818,5 2-2818,-3-3 0,-2 0 0,-1 10 0,4 5 0,-4-38 0</inkml:trace>
  <inkml:trace contextRef="#ctx0" brushRef="#br0" timeOffset="80858">15861 6935 24575,'2'-7'0,"10"1"0,27 6 0,16 0 0,-18-2 0,2-1-1206,3 0 0,0-1 1206,6 1 0,2 0 0,-4 0 0,2-1 0,-2 1 0,6-1 0,0 1 0,-10 1 0,1 0 0,-5 0 0,17-3 143,-20 5 1,-20 0 0,-11 0 0</inkml:trace>
  <inkml:trace contextRef="#ctx0" brushRef="#br0" timeOffset="81176">16616 6796 24575,'-4'-2'0,"3"1"0,20-1 0,10 2 0,4 7 0,12 7 0,-9 9 0,1 9 0,-14-1 0,-6 17 0,-16-12 0,-11 12 0,-13-13 0,-10-2 0,8-9 0,7-11 0,14-9 0</inkml:trace>
  <inkml:trace contextRef="#ctx0" brushRef="#br0" timeOffset="88630">18183 6846 8191,'1'16'0,"2"7"4680,-7 28-4680,8 4 0,2-14 0,14-4 2865,3-28-2865,15-14 0,-2-15 0,2-18 882,-21 15 1,-1-3-883,-3-1 0,-1 0 0,7-22 6641,-9 14-6641,-4 24 433,-2 29-433,8 12 0,6 12 0,10 0 0,-4-19 0,9-6 0,-1-23 0,-13 4 0,2-6 0</inkml:trace>
  <inkml:trace contextRef="#ctx0" brushRef="#br0" timeOffset="89076">18741 6906 8191,'-3'24'0,"4"1"5063,4 13-5063,4 9 0,-4-17 0,0 1 0,1 3 0,-1 2 0,-2 5 0,0 1 1409,-2 2 0,-2-3-1409,-2 14 1719,-5-20-1719,6-54 0,0-29 0,1-11 0,-2 8 0,1-3 695,2 13 0,1-5 1,1 0-1,-1 2-695,-3-1 0,-1 1 0,4 2 0,7-14 0,3 4 0,-9 15 0,4 6 0,23-2 0,-6 32 0,11 15 0,-3 18 0,-13-8 0,-3 1 0,5 24 0,-9-23 0,-3 1 0,-3 13 0,-1-8 4003,-11-11-4003,1-14 0,-10-17 0,-2-12 0,8 3 0,-3 3 0</inkml:trace>
  <inkml:trace contextRef="#ctx0" brushRef="#br0" timeOffset="89884">19194 6771 8191,'0'3'0,"0"9"5063,3 13-5063,-2 13 2818,-1-4-2818,1-6 1719,0-15-1719,6-23 6784,5-10-6784,-4-12 0,4 0 0,-5 7 0,1 6 0,-2 15 0,1 11 0,3 4 0,6-2 0,2-4 0,16-9 0,-1-2 0,14-3 0,0 0 0,-14 1 0,-3-2 0,-16 4 0,-4-3 0,-7 2 0,-9-1 0,-2 5 0,-6 9 0,6 5 0,-1 13 0,9 1 0,17 8 0,-9-16 0,11-2 0</inkml:trace>
  <inkml:trace contextRef="#ctx0" brushRef="#br0" timeOffset="90175">19856 6749 8191,'-12'-7'0,"2"2"5063,-3 4-5063,8 6 2818,1 5-2818,7 4 1719,0 3-1719,4-4 6784,-1 3-6784,1-2 0,-4 16 0,-5 10 0,0-10 0,-2 2 0,-5 5 0,-3 2 0,1 3 0,-2 1 0,-2-4 0,-2 0-316,0 0 0,1-4 316,-5 3 0,7-10 0,10-24 0</inkml:trace>
  <inkml:trace contextRef="#ctx0" brushRef="#br0" timeOffset="90603">20061 6698 24575,'-4'21'0,"-3"15"0,6 0 0,-1 2 0,17-22 0,2-19 0,12-16 0,-3-17 0,2-2 0,-11 9 0,0 11 0,-8 32 0,-4 12 0,6 4 0,-8 1 0,11-22 0,-2-1 0,8-19 0,7-4 0,-13 1 0,3 2 0</inkml:trace>
  <inkml:trace contextRef="#ctx0" brushRef="#br0" timeOffset="91033">20530 6391 24575,'0'12'0,"-1"-2"0,3 19 0,-6 1 0,4-1 0,-1 2 0,-3-3 0,0 1 0,3 2 0,0-1 0,-1 10 0,3-10 0,4-13 0,-2-3 0,0-6 0,-1-4 0</inkml:trace>
  <inkml:trace contextRef="#ctx0" brushRef="#br0" timeOffset="91434">20762 6627 24575,'-21'-19'0,"5"7"0,-9 26 0,8 13 0,-5 5 0,13 0 0,9-16 0,16-8 0,8-21 0,10-6 0,4-10 0,3 0 0,-11 10 0,-4 11 0,-15 11 0,-6 9 0,0 5 0,-2 0 0,12-3 0,-2-5 0,8-10 0,-12 0 0,-1-4 0</inkml:trace>
  <inkml:trace contextRef="#ctx0" brushRef="#br0" timeOffset="91567">20998 6596 24575,'15'-5'0,"7"-3"0,17-8 0,-18 6 0,6 1 0</inkml:trace>
  <inkml:trace contextRef="#ctx0" brushRef="#br0" timeOffset="91779">21149 6407 8191,'-11'17'0,"4"7"5063,-2 8-5063,3 14 0,4-15 0,-1 0 0,1-3 0,0 0 2818,2 19-2818,5-17 0,-4-21 0,4-1 0</inkml:trace>
  <inkml:trace contextRef="#ctx0" brushRef="#br0" timeOffset="92638">21182 6699 24575,'5'13'0,"2"-7"0,21-11 0,8-7 0,-9 1 0,1 0 0,18-4 0,-1-1 0,-18 1 0,-3 2 0,8-3 0,-25 1 0,-10 10 0,-10 6 0,2 7 0,-2 7 0,7 3 0,13 2 0,3-10 0,17 1 0,5-11 0,1-4 0,-1 3 0,-2-6 0,-15 2 0,2-3 0,-12-1 0,-5 0 0,-5 0 0,-2 4 0,-2 3 0,2 6 0,3 3 0,2 2 0,2 4 0,0-4 0,0 4 0,11-11 0,-3-7 0,18-20 0,-11-2 0,11-18 0,-15 19 0,-2-2 0,1-6 0,0-2 0,1-2 0,-1-2 0,-6-2 0,-1 1 0,3 12 0,-2 2 0,-8-13 0,0 33 0,-5 34 0,4-1 0,1 3 0,-2 15 0,1 3 0,1 7 0,2 0 0,1-16 0,0 1 0,2-1-1078,4 13 0,1-3 1078,0-4 0,1-5 0,6 10 0,-8-20 0,-2-22 0</inkml:trace>
  <inkml:trace contextRef="#ctx0" brushRef="#br0" timeOffset="93791">16008 8170 24575,'-2'5'0,"17"-1"0,31-9 0,-12 0 0,2-1 0,2-2 0,2-2 0,8-1 0,0-1 0,-5 4 0,1-1-1275,5-2 0,-1 0 1275,-4 2 0,-3 1 91,-5-1 1,-2 1-92,19-3 0,-25 7 0,-13 4 0,-11 0 0</inkml:trace>
  <inkml:trace contextRef="#ctx0" brushRef="#br0" timeOffset="94088">16698 7932 24575,'0'5'0,"0"0"0,23 5 0,5 3 0,12 1 0,7 8 0,-11 0 0,-5 7 0,-15 0 0,-12 3 0,-9 0 0,-12 2 0,1-8 0,-1-4 0,10-13 0,3-5 0</inkml:trace>
  <inkml:trace contextRef="#ctx0" brushRef="#br0" timeOffset="97183">18411 8182 24575,'-7'-9'0,"-3"-4"0,3 3 0,-14-3 0,5 7 0,-15 5 0,5 9 0,7 11 0,0 4 0,-5 14 0,15-8 0,4-1 0,6 0 0,22-9 0,5-22 0,14-14 0,-19 1 0,-2-4 0,4-8 0,-2-3 0,0-2 0,-3-1-1008,-1-5 1,-2-1 1007,-2 1 0,-3 0-457,-5 1 0,-3 0 457,-3-1 0,-2 1 0,-1 3 0,-1 3 0,-3 6 0,1 32 0,5 23 0,0 10 0,-2 3 0,-1 3 0,2 7 0,1 2 227,-1-3 1,2-3-228,0-7 0,3-4 468,6-5 1,3-5-469,9 0 0,19-22 0,-22-4 0,2-9 0</inkml:trace>
  <inkml:trace contextRef="#ctx0" brushRef="#br0" timeOffset="97477">18748 8117 8191,'-2'13'0,"-1"0"5063,-4 11-5063,-1 8 2818,4 1-2818,3 5 1719,6-16-1719,7-7 6784,1-13-6784,8-14 0,-4-7 0,1-17 0,-13-4 0,-7-2 0,-15 7 0,2 11 0,-1 11 0,6 8 0,5 5 0,1 2 0</inkml:trace>
  <inkml:trace contextRef="#ctx0" brushRef="#br0" timeOffset="98078">18993 8133 24575,'-3'7'0,"1"-1"0,6 22 0,1-13 0,3 4 0,1-14 0,10-1 0,-1-15 0,4 1 0,1-13 0,-12-2 0,3 3 0,-10-1 0,-1 9 0,-5 10 0,1 15 0,-1 23 0,6 8 0,2-2 0,4-15 0,10-17 0,-2-17 0,11-10 0,-8-10 0,2-12 0,-11 7 0,1-11 0,-4 5 0,-4 14 0,-1 6 0</inkml:trace>
  <inkml:trace contextRef="#ctx0" brushRef="#br0" timeOffset="98476">19385 7982 24575,'2'13'0,"4"7"0,-10 18 0,2 10 0,-4 1 0,2-11 0,4-18 0,16-28 0,7-15 0,1-2 0,3-3 0,-2-1 0,0-1 0,5 1 0,-1 2 0,9-9 0,-9 21 0,-18 21 0,-7 14 0,-1 12 0,1 8 0,3-9 0,2-1 0,7 4 0,5 2 0,-12-31 0,-5-5 0</inkml:trace>
  <inkml:trace contextRef="#ctx0" brushRef="#br0" timeOffset="99094">19827 7968 8191,'1'13'0,"1"0"5063,6 11-5063,-1 8 2818,-2-5-2818,1 0 1719,-1-21-1719,5-16 0,15-25 0,-10 10 0,1-1 0,5-4 0,0 1 0,0 4 0,-1 3 0,10-1 6784,-4 16-6784,-12 18 0,-5-4 0,-4 1 0</inkml:trace>
  <inkml:trace contextRef="#ctx0" brushRef="#br0" timeOffset="99393">20131 7966 8191,'11'5'0,"9"-5"5063,0-23-5063,14-1 2818,-10 0-2818,-3 2 1719,-16 8-1719,-7 4 6784,-5 5-6784,-3 13 0,-3 10 0,-2 13 0,5 24 0,20-18 0,8-1 0,31-33 0,-28-4 0,6-3 0</inkml:trace>
  <inkml:trace contextRef="#ctx0" brushRef="#br0" timeOffset="99701">20579 7876 8191,'-6'-7'0,"-1"0"5063,-6 7-5063,2 7 2818,-5 11-2818,7 1 1719,1 1-1719,13-6 6784,4-12-6784,8 3 0,0-5 0,-3 19 0,-6 15 0,-4 18 0,-7-22 0,-3 1-559,2 0 1,-3 0 558,-5 3 0,-2 0 0,-2 1 0,-1 1 0,-4 0 0,-2 0 0,1-2 0,-1-3 0,3-6 0,1-4 0,-6 2 0,13-13 0,8-12 0</inkml:trace>
  <inkml:trace contextRef="#ctx0" brushRef="#br0" timeOffset="100085">20865 7819 24575,'-1'19'0,"-1"3"0,-3 3 0,6 3 0,4-16 0,5 1 0,-2-16 0,10-14 0,-6 1 0,10-24 0,-12 23 0,-1 1 0,-5 22 0,-3 18 0,6-6 0,-3 2 0,9-11 0,-2-8 0,4-9 0,-6 4 0,-4-4 0</inkml:trace>
  <inkml:trace contextRef="#ctx0" brushRef="#br0" timeOffset="100503">21132 7569 24575,'-7'43'0,"1"0"0,-1-1 0,3-3 0,1 0 0,-1 0 0,0 3 0,4-7 0,13 6 0,16-35 0,3-7 0,-1 4 0,0-12 0,-3-3 0,-18 1 0,-4-2 0,-12 13 0,2 1 0,-6 13 0,7-4 0,4 0 0,4-7 0,15-9 0,1-5 0,11-1 0,-10 2 0,-7 6 0,-11 2 0</inkml:trace>
  <inkml:trace contextRef="#ctx0" brushRef="#br0" timeOffset="100630">21374 7888 8191,'4'-12'0,"4"4"5063,6 6-5063,16-2 1409,3 2 0,2-1-1409,-8-2 0,1 0 0,5 2 0,-3-1 0,-8 0 0,-18 2 0</inkml:trace>
  <inkml:trace contextRef="#ctx0" brushRef="#br0" timeOffset="100830">21600 7629 8191,'-10'10'0,"1"8"3794,-6 20-3794,8-12 0,-1 3 0,-3 5 0,0 2 1370,3-4 1,0-1-1371,0 15 473,8-19 1,4-18-1,0-6 1</inkml:trace>
  <inkml:trace contextRef="#ctx0" brushRef="#br0" timeOffset="100976">21665 7963 8191,'4'5'0,"4"-4"1265,13-9 1,-10 4 0,3-3 0</inkml:trace>
  <inkml:trace contextRef="#ctx0" brushRef="#br0" timeOffset="101343">21867 7848 8191,'-10'-5'0,"-2"2"5063,-1 5-5063,-7 9 2818,10 10-2818,-5 8 1719,12-8-1719,2-2 6784,8-12-6784,3-5 0,1-8 0,10-15 0,0-7 0,4-21-878,-12 19 0,-1-4 878,-1-3 0,-1-4 0,2-7 0,-1-2 0,-1 6 0,-2 2 0,-2 5 0,0 4 0,-1 3 0,-5 39 0,-3 16 0,0 10 0,0 9 0,-1 5-766,2-10 1,0 2 0,0 2 765,-1 2 0,1 1 0,1-1 0,2-4 0,1 0 0,1-1 0,-1 16 0,2-5 0,-1-22 0,0-3 0,2 8 0</inkml:trace>
  <inkml:trace contextRef="#ctx0" brushRef="#br0" timeOffset="102775">7674 10233 8191,'17'-1'0,"-4"2"5063,24-8-5063,-4 1 2818,7-2-2818,5-2 1719,-11 2-1719,4-4 0,-20 7 0,-4-2 0</inkml:trace>
  <inkml:trace contextRef="#ctx0" brushRef="#br0" timeOffset="103021">7910 9793 24575,'-2'46'0,"0"9"0,2-8 0,0 5-2507,-2-15 1,0 1 0,0 0 2506,2 0 0,0 1 0,-1 0 0,-1 0 0,0 0 0,0-3 1067,4 9 1,1-5-1068,0 10 299,5-28 0,-5-18 0,1-4 0</inkml:trace>
  <inkml:trace contextRef="#ctx0" brushRef="#br0" timeOffset="103375">8112 10216 8191,'-3'19'0,"2"3"5063,-3 23-5063,8-4 0,2 12 2818,1-23-2818,1-6 1719,3-22-1719,5-11 6784,3-17-6784,1-4 0,-3-9 0,-8 17 0,2 11 0,-3 22 0,2 24 0,5 0 0,-3 4 0,11-26 0,-3-17 0,10-22 0,-8-10 0,1-11 0,-13 21 0,-2 5 0</inkml:trace>
  <inkml:trace contextRef="#ctx0" brushRef="#br0" timeOffset="103655">8574 10244 24575,'-9'9'0,"2"3"0,-2 8 0,6 6 0,3-5 0,5-6 0,8-13 0,3-13 0,0-2 0,-1-14 0,-9 8 0,-6-11 0,-6 11 0,-6-2 0,0 8 0,0 5 0,7 3 0,1 3 0</inkml:trace>
  <inkml:trace contextRef="#ctx0" brushRef="#br0" timeOffset="104101">8869 10187 8191,'-10'-4'0,"10"0"5063,10 0-5063,3 1 0,-4 3 0,-5 0 0</inkml:trace>
  <inkml:trace contextRef="#ctx0" brushRef="#br0" timeOffset="104485">9226 10120 8846,'-6'-3'0,"-5"6"5113,-5 9-5113,-5 6 2719,0 10-2719,9-10 1630,7 1-1630,9-12 6267,13-2-6267,-2-3 0,16-2 0,-16 4 0,0 4 0,-13 2 0,-8 6 0,-2-2 0,-4 3 0,1 0 0,1-6 0,3-3 0,3-6 0</inkml:trace>
  <inkml:trace contextRef="#ctx0" brushRef="#br0" timeOffset="104643">9522 10068 8191,'-4'31'0,"-5"8"4764,-5 1-4764,0 0 713,5-8 1,5-16 0,4-9 0</inkml:trace>
  <inkml:trace contextRef="#ctx0" brushRef="#br0" timeOffset="104812">9543 9853 8191,'-7'-5'0,"2"9"1265,7 12 1,-2-5 0,7 3 0</inkml:trace>
  <inkml:trace contextRef="#ctx0" brushRef="#br0" timeOffset="105286">9796 10111 8191,'-17'-5'0,"6"3"5063,-7-9-5063,3 19 2818,5 7-2818,-2 20 1719,13 6-1719,16-12 6784,19-34-6784,-2-20 0,-11-3 0,-2-4 0,-4 2 0,-3-1 0,0-10 0,-1-1 0,2-1 0,-2-1-471,-3-5 1,-2 0 470,-2 15 0,-1 3 0,0-17 0,-17 54 0,4 29 0,-2-2 0,1 4 0,5 6 0,2 5 0,1-4 0,1 2 0,1-3 0,3 2 0,1-1-245,-1 6 0,5-7 245,14-13 917,7-20-917,3-11 0,5-7 0,-20-1 0,-4 2 0</inkml:trace>
  <inkml:trace contextRef="#ctx0" brushRef="#br0" timeOffset="105438">10110 10203 8191,'0'-17'0,"-2"6"5063,-12 13-5063,5 3 2818,-2 21-2818,9-11 1719,6 5-1719,11-8 0,14-7 0,24-11 0,-24 3 0,5-7 0</inkml:trace>
  <inkml:trace contextRef="#ctx0" brushRef="#br0" timeOffset="105800">10455 10111 8305,'-10'-3'0,"2"3"5076,-9 6-5076,-1 19 2801,5-7-2801,0 13 1703,18-19-1703,12-16 6690,6-14-6690,3-19 0,-10-5 0,-3-6 0,-4 7 0,-1-3-176,-1 1 1,1-3-1,-2 2 176,3-9 0,-1 4 0,-2 8 0,0 4 0,5-11 0,-8 37 0,1 28 0,-5 9 0,-2 5 0,4 13 0,1 5-320,-4-7 0,0 3 0,1 4 320,2 0 0,1 5 0,1-1 0,1-2 0,2-1 0,0-2 0,0 0 0,-1 1 0,-1 0 0,2-9 0,9 0 0</inkml:trace>
  <inkml:trace contextRef="#ctx0" brushRef="#br0" timeOffset="106327">11075 9880 8191,'0'7'0,"-2"-5"0,4 2 0</inkml:trace>
  <inkml:trace contextRef="#ctx0" brushRef="#br0" timeOffset="106471">11172 10106 8191,'5'-3'0,"-4"5"0,4-10 0</inkml:trace>
  <inkml:trace contextRef="#ctx0" brushRef="#br0" timeOffset="107642">12019 10278 8191,'-4'9'0,"1"4"5063,1 0-5063,6 1 2818,1-5-2818,8-11 1719,13-11-1719,11-25 0,-8 12 0,1-4 3167,2-12 0,0-3-3167,-9 14 0,-1-2 0,0 0-949,-1-5 0,0 0 0,-3-1 949,-2 3 0,-1-1 0,-3 1 0,2-15 0,-4 2-125,-3 12 0,-3 4 125,-4-8 0,-7 40 0,0 41 0,4 10 0,2 5 0,2-10 0,4-2 0,4 11 0,5-7 0,14-13 380,13-29-380,2-28 0,-19 4 0,-2-6 1434,3-13 1,-3-3-1435,-7 13 0,-2 0 0,-1-4 0,-3 5 298,-5 15-298,3 54 0,3 1 0,-1-2 0,2 0 0,2-14 0,-1-4 0,5 9 0,-4-16 0</inkml:trace>
  <inkml:trace contextRef="#ctx0" brushRef="#br0" timeOffset="107926">12907 9947 24575,'-11'19'0,"0"10"0,6 17 0,6-11 0,1-1 0,4 6 0,16-2 0,-4-47 0,12-14 0,-9-27 0,-6 10 0,-9-2 0,-14 22 0,-7 16 0,4 0 0,-1 6 0</inkml:trace>
  <inkml:trace contextRef="#ctx0" brushRef="#br0" timeOffset="108225">13355 9917 24575,'48'-5'0,"-20"1"0,1 0 0,5 1 0,1 0 0,1-5 0,-2 1 0,14-3 0,-14-2 0,-26 9 0,-4 1 0</inkml:trace>
  <inkml:trace contextRef="#ctx0" brushRef="#br0" timeOffset="108413">13334 10161 8191,'21'5'0,"1"-11"2531,6-3 1,4-3-2532,-1-6 0,1 0 0,0 2 0,-1-1 0,3-4 0,-3 0 0,2 3 0,-10 0 0</inkml:trace>
  <inkml:trace contextRef="#ctx0" brushRef="#br0" timeOffset="108631">13715 9719 8191,'-7'12'0,"2"2"2531,0 11 1,-1 7-2532,-7 14 0,-1 2 0,2 2 0,-1 1 939,2-14 0,0 1 1,1-3-940,2-2 0,1-5 0,2 5 0,0-12 0</inkml:trace>
  <inkml:trace contextRef="#ctx0" brushRef="#br0" timeOffset="109776">14318 10082 8195,'-10'7'0,"4"1"5063,-4 2-5063,22-5 2818,0-12-2818,29-25 0,-12-11 0,-1-8 0,-5 7 0,-2-1 0,-2 8 0,0-2 0,-4 2 709,-8-3 0,-2 5-709,4-7 6632,-9 34-6632,5 39 0,0 0 0,1 2-254,1-1 1,1-1 253,1-3 0,1-3 0,4 1 0,2-14 437,2-27-437,13-27 0,-15 13 0,0-2 0,4-7 0,-1-2-398,-8 8 1,0 1 397,0 0 0,-3 2 498,-2-1-498,-2 13 0,-4 41 0,0 20 0,1-10 0,3 2 0,0 0 0,2-2 0,12 17 204,1-16 0,-7-23 0,-4-7 0</inkml:trace>
  <inkml:trace contextRef="#ctx0" brushRef="#br0" timeOffset="109938">14974 9816 8191,'0'13'0,"-4"10"5063,4-1-5063,-8 16 563,7-7 1,1-1-1,-4 1 1,4 11 0</inkml:trace>
  <inkml:trace contextRef="#ctx0" brushRef="#br0" timeOffset="110883">16202 9890 24575,'32'3'0,"1"0"0,22-3-2392,-25 0 1,1 0 2391,3-2 0,2-1-40,2-2 1,0-1 39,0 0 0,0 0 0,1-4 0,-1-1 0,-6 3 0,-1 1 547,-3-3 1,-3 1-548,7-4 0,-16 5 0,-8 6 0</inkml:trace>
  <inkml:trace contextRef="#ctx0" brushRef="#br0" timeOffset="111155">16785 9727 8191,'-9'5'0,"25"6"5063,6-3-5063,14 4 0,3 3 0,-11-2 0,0 1 0,8 4 0,-2 2 0,0 17 0,-16-3 2818,-18-2-2818,-9 0 1719,-16 2-1719,3-5 1696,-1-8 0,11-10 0,8-9 0</inkml:trace>
  <inkml:trace contextRef="#ctx0" brushRef="#br0" timeOffset="114259">18048 10099 8191,'-11'-7'0,"2"1"5063,-1-5-5063,1 5 2818,0 3-2818,-13 14 0,2 8 0,-9 25 0,14-6 1719,9 0-1719,14-17 6784,10-16-6784,10-17 0,15-20 0,-22 5 0,0-4 0,5-3 0,-2-1 0,-5-3 0,-3-2 0,2-2 0,-3-1 0,-5 1 0,-3-1-1005,0-2 1,-2-1 1004,-2 0 0,-1 1-391,-2 2 0,0 1 391,-1 8 0,2 5 0,1-1 0,-1 45 0,1 40 0,-4-11 0,-1 3 0,0 3 0,-1 1-708,0-11 1,0 1-1,0-2 708,2 9 0,2-2 562,1 1 0,3-4-562,17 5 184,13-19 1,-15-22 0,2-7-1</inkml:trace>
  <inkml:trace contextRef="#ctx0" brushRef="#br0" timeOffset="114399">18419 9943 8191,'-2'14'0,"-1"2"5063,1 4-5063,-4-1 704,8 4 1,-4-13-1,5-3 1</inkml:trace>
  <inkml:trace contextRef="#ctx0" brushRef="#br0" timeOffset="114525">18448 9867 8191,'-9'-26'0,"2"6"0,1 11 0,4 5 0</inkml:trace>
  <inkml:trace contextRef="#ctx0" brushRef="#br0" timeOffset="114807">18833 9710 24575,'-19'-26'0,"-2"11"0,-7 63 0,16-21 0,1 3 0,-5 17 0,3 5 0,8-9 0,3 3 0,2-3 0,3 6 0,2-2 0,-1 2 0,2-5 0,5-8 0,-9-32 0</inkml:trace>
  <inkml:trace contextRef="#ctx0" brushRef="#br0" timeOffset="114935">18667 10134 8191,'4'-7'0,"17"-2"5063,16 2-5063,-11 2 0,3 0 0,2-3 0,-1 1 0,4 0 0,-7-2 0</inkml:trace>
  <inkml:trace contextRef="#ctx0" brushRef="#br0" timeOffset="115150">19089 9739 8277,'-8'5'0,"1"15"4123,-4 27-4123,6-10 0,-1 2 0,-2 7 0,0 1 0,1 6 0,0 1 0,1-7 0,1-2 0,1-5 0,2-3 0,6 16 0,-3-29 0,2-9 0</inkml:trace>
  <inkml:trace contextRef="#ctx0" brushRef="#br0" timeOffset="115784">18880 10040 24575,'33'-5'0,"-1"-3"0,-2 6 0,1-1 0,5-4 0,2 3 0,-29 1 0,-1 3 0</inkml:trace>
  <inkml:trace contextRef="#ctx0" brushRef="#br0" timeOffset="116159">19089 10123 8191,'6'0'0,"12"-6"5063,16-6-5063,8-10 0,-15 11 0,-1 1 0,14-12 2818,-10 5-2818,-15 4 1719,-21-7-1719,0 12 6784,-14-3-6784,11 11 0,-4 4 0,-5 20 0,7 6 0,1-5 0,2 3 0,7 27 0,5-7 0,15-1 0,12-24 0,13-15 0,11-15 0,-21-5 0,-6 3 0</inkml:trace>
  <inkml:trace contextRef="#ctx0" brushRef="#br0" timeOffset="116402">19580 10060 8539,'1'7'0,"0"10"5096,-5-2-5096,3 15 2767,-2-11-2767,7-5 1671,10-24-1671,11-19 0,-9 8 0,3-3 0,12-11 0,2 1 0,-9 12 0,1 3 3251,2-5 0,-1 7-3251,2 17 0,-19 5 0,-4 2 0</inkml:trace>
  <inkml:trace contextRef="#ctx0" brushRef="#br0" timeOffset="116870">19892 10018 8191,'11'-5'0,"-1"-4"5063,22-11-5063,-7-3 2818,-6 5-2818,-8 2 1719,-12 3-1719,-14 15 6784,-4 6-6784,-5 16 0,5 5 0,6 9 0,9-9 0,8-6 0,16-17 0,12-15 0,8-9 0,-10 5 0,0 0 0,-5-2 0,0 1 0,2 1 0,-1 1 0,2-4 0,-11 13 0,-12 13 0,-6 5 0,-2 6 0,-3-4 0,3-4 0,10-14 0,-1-1 0,4-9 0,-6 7 0</inkml:trace>
  <inkml:trace contextRef="#ctx0" brushRef="#br0" timeOffset="117057">20280 9921 8191,'-2'12'0,"-1"-2"5063,7 4-5063,4-9 2818,22-4-2818,12-10 0,3-3 0,-12 3 0,1 0 0,19-6 0,-4-1 0,-9 0 0,-17 6 0,-16 5 0</inkml:trace>
  <inkml:trace contextRef="#ctx0" brushRef="#br0" timeOffset="117285">20600 9642 8191,'-6'10'0,"0"8"2531,-4 19 1,-3 5-2532,2-7 0,-2 2 0,1 1 0,-2 4 0,1-4 1037,1 3 0,1-4-1037,1-5 0,3-2 1820,5 8-1820,11-22 0,-5-8 0,4-8 0</inkml:trace>
  <inkml:trace contextRef="#ctx0" brushRef="#br0" timeOffset="117425">20655 10011 8191,'-12'17'0,"4"-4"1265,0 0 1,6-8 0,0-1 0</inkml:trace>
  <inkml:trace contextRef="#ctx0" brushRef="#br0" timeOffset="117559">20708 9897 8191,'0'3'0,"-1"-5"0,3 9 0</inkml:trace>
  <inkml:trace contextRef="#ctx0" brushRef="#br0" timeOffset="117893">20957 10008 8912,'-13'-6'0,"0"-1"5116,4 4-5116,0 1 2709,1 10-2709,2 0 1620,3 8-1620,15-6 6218,-1-4-6218,12-9 0,8-13 0,-8-3 0,8-1 0,-15 6 0,-11 23 0,-1-4 0,-6 14 0,4-10 0,5-4 0,0-5 0,-2-1 0,-1-3 0</inkml:trace>
  <inkml:trace contextRef="#ctx0" brushRef="#br0" timeOffset="118334">21262 9511 8191,'5'13'0,"-3"0"5063,-4 17-5063,-3 10 0,0-10 0,0 2 0,0 2 0,-1 2 0,-2 2 0,0 0 1139,5-6 1,-1-1-1140,-3 0 0,0-2 1793,6 4-1793,-3-6 0,4-18 0,0-5 0</inkml:trace>
  <inkml:trace contextRef="#ctx0" brushRef="#br0" timeOffset="131109">4406 13325 24575,'39'-15'0,"11"-6"0,-10 7 0,3-1-2418,6-2 1,2 0 2417,-1-1 0,1 1 0,2 1 0,-2 2 78,-10 0 0,-4 1-78,-5 2 0,-2 2 1058,15-5-1058,-24 6 0,-5 4 0,-12 4 0</inkml:trace>
  <inkml:trace contextRef="#ctx0" brushRef="#br0" timeOffset="131417">4865 13197 8191,'-7'4'0,"7"18"3972,-1 27-3972,3-9 0,0 5 0,-3-4 0,-1 2 0,-1 1 0,-1 2 0,0 1 0,0-1 260,1 3 0,0 0 0,0-2-260,-1-5 0,-1-1 0,3-3 0,6 7 0,0-5 0,-2 6 0,7-26 0</inkml:trace>
  <inkml:trace contextRef="#ctx0" brushRef="#br0" timeOffset="132120">5213 13737 8191,'-6'0'0,"13"-4"1265,28-1 1,-14 0 0,6 0 0</inkml:trace>
  <inkml:trace contextRef="#ctx0" brushRef="#br0" timeOffset="132502">5792 13635 8191,'-10'-2'0,"2"-2"5063,-9 6-5063,-1 13 2818,-11 14-2818,0 10 0,4 2 1719,13-17-1719,17-4 6784,6-14-6784,20-1 0,-5-2 0,6 1 0,-11 15 0,-15 1 0,-14 21 0,-10-11 0,0-2 0,2-24 0,11-1 0,1-11 0</inkml:trace>
  <inkml:trace contextRef="#ctx0" brushRef="#br0" timeOffset="132677">5868 13701 24575,'33'-8'0,"-1"-1"0,-2 1 0,-2-1 0,12-7 0,-10 1 0,-20 9 0,-3 1 0</inkml:trace>
  <inkml:trace contextRef="#ctx0" brushRef="#br0" timeOffset="132875">6025 13367 8191,'-17'20'0,"8"16"1855,2-7 0,2 3-1855,1 10 0,1 1 0,-3 3 0,1 1 0,0-1 0,3-1 592,6-4 0,0-5 0,0 5 0,9-12 0</inkml:trace>
  <inkml:trace contextRef="#ctx0" brushRef="#br0" timeOffset="133167">6268 13671 8191,'-9'5'0,"-4"-3"5063,-1 5-5063,-6 5 2818,6 0-2818,0 4 1719,12-7-1719,4-1 6784,16-3-6784,-2-3 0,5-3 0,-9-1 0,1 2 0,-3 2 0,2-2 0,-3 2 0,4-2 0,-7 0 0,1 0 0</inkml:trace>
  <inkml:trace contextRef="#ctx0" brushRef="#br0" timeOffset="133333">6348 13681 24575,'9'-10'0,"10"-3"0,9-4 0,8-5 0,-11 6 0,-8 4 0</inkml:trace>
  <inkml:trace contextRef="#ctx0" brushRef="#br0" timeOffset="133534">6479 13366 8238,'-2'6'0,"-4"32"5068,0 8-5068,2-5 0,-2 2 0,1 0 0,-1-1 909,3 1 0,0-1-909,0-6 0,1-3 1846,4 14-1846,3-22 0,-2-17 0,1-6 0</inkml:trace>
  <inkml:trace contextRef="#ctx0" brushRef="#br0" timeOffset="133676">6645 13775 8191,'-4'21'0,"-1"-1"0,0-15 0,1-1 0</inkml:trace>
  <inkml:trace contextRef="#ctx0" brushRef="#br0" timeOffset="133794">6734 13577 8191,'-7'7'0,"2"-4"0,3 1 0</inkml:trace>
  <inkml:trace contextRef="#ctx0" brushRef="#br0" timeOffset="134061">6814 13636 9686,'-6'6'0,"1"1"5109,-2 2-5109,5 0 2585,0 0-2585,5 0 1518,2-2-1518,8 2 5677,-3-1-5677,6 3 0,-8-2 0,2 1 0,-10-1 0,-2 0 0,-5 0 0,-2-2 0,4-3 0,1-2 0</inkml:trace>
  <inkml:trace contextRef="#ctx0" brushRef="#br0" timeOffset="134218">6913 13608 8191,'16'2'0,"-3"-2"4779,31-13-4779,4-1 0,2-5 0,-13 7 0,-23 5 0</inkml:trace>
  <inkml:trace contextRef="#ctx0" brushRef="#br0" timeOffset="134418">7115 13336 8191,'-13'14'0,"1"13"5063,4 20-5063,0-17 0,0 3 0,2 7 0,0 3 1409,0 7 0,1-1-1409,4-17 0,2-2 0,2 4 0,3-7 0,1-18 0,1-4 0</inkml:trace>
  <inkml:trace contextRef="#ctx0" brushRef="#br0" timeOffset="134534">7187 13780 8191,'-5'9'0,"3"-4"0,0-1 0</inkml:trace>
  <inkml:trace contextRef="#ctx0" brushRef="#br0" timeOffset="134664">7253 13571 24575,'-3'7'0,"1"-1"0</inkml:trace>
  <inkml:trace contextRef="#ctx0" brushRef="#br0" timeOffset="134858">7332 13608 8191,'-5'13'0,"-5"8"5063,3 0-5063,0 1 2818,14 14-2818,3-19 0,21-4 0,6-6 0,5-6 0,-11-1 0,-2-1 0,-9-3 0</inkml:trace>
  <inkml:trace contextRef="#ctx0" brushRef="#br0" timeOffset="135385">8090 13289 24575,'2'8'0,"0"-2"0</inkml:trace>
  <inkml:trace contextRef="#ctx0" brushRef="#br0" timeOffset="135542">8109 13552 8191,'-2'5'0,"0"-1"0</inkml:trace>
  <inkml:trace contextRef="#ctx0" brushRef="#br0" timeOffset="137807">9465 13633 8191,'-5'6'0,"7"-3"5063,1 1-5063,6-4 2818,12-12-2818,6-14 0,-5 1 0,2-4 0,5-7 0,-1-3 0,-1-3 0,0-2-87,3-3 0,-3 0 87,-8 7 0,-3 2 2923,-1 0 0,-3 1-2923,-6 8 0,-2 2 0,1-10 0,-5 19 0,4 35 0,6 20 0,-5-11 0,1 2 1415,3 7 1,2-2-1416,3 17 0,9-11 0,3-37 0,10-39 0,-15 8 0,0-4 0,3-9 0,-2-2 0,-4 2 0,-1-1 0,-6 6 0,-2-1 0,-2 3 0,-2 5 0,-1 3 0,-1-8 0,0 14 0,0 43 0,-1 5 0,0 7 0,-1 5 0,0 5 0,1 0 0,2 0 0,1 0 0,-1-1 0,1 13 0,1-4 0,1-15 0,2-12 0,-2-20 0</inkml:trace>
  <inkml:trace contextRef="#ctx0" brushRef="#br0" timeOffset="140658">10519 13406 8191,'-11'-3'0,"3"5"5063,-6 7-5063,-4 17 0,5 14 0,6-12 0,1-1 2818,6 15-2818,29-4 0,10-37 0,-5-5 0,2-6 0,-2-10 0,-2-4 704,-5 3 0,-4 0-704,-4-3 0,-5-1 0,-11-7 0,-20 2 6631,-5 6-6631,-13 6 0,10 10 0,9 4 0,8 4 0</inkml:trace>
  <inkml:trace contextRef="#ctx0" brushRef="#br0" timeOffset="140934">11024 13298 8191,'2'5'0,"10"-3"5063,20-3-5063,1 0 0,-8-3 0,-11 4 0</inkml:trace>
  <inkml:trace contextRef="#ctx0" brushRef="#br0" timeOffset="141596">11331 13575 8191,'9'-4'0,"8"-13"4495,18-23-4495,-12 11 0,1-2 0,2-4 0,-1-3 0,2-7 0,-1-2 0,-8 14 0,-1 0 0,0-2 0,-2-2 0,-1-2 0,-1 0 251,0-1 1,0-1-1,-2 1-251,2-15 0,-2 2 0,-2 9 0,-2 3 2025,-1-12-2025,-6 51 5632,-6 34-5632,1 0 0,-1 5 0,1 2 0,-1 0 276,3 1 1,0-3-277,1 11 2925,6-15-2925,4-26 0,7-15 0,9-13 0,-1-14 0,8-8 0,-16 9 0,-2 1 0,6-6 0,2-3 0,-18 49 0,-3 20 0,-6 26 0,1-19 0,0 2 0,-1 2 0,1 2-944,3-1 0,2-2 944,-1 11 0,6-19 0,-2-21 0</inkml:trace>
  <inkml:trace contextRef="#ctx0" brushRef="#br0" timeOffset="141758">11951 13159 8191,'0'17'0,"5"14"5063,-4 9-5063,-1 8 2818,-2 5-2818,-2-20 0,4-10 0,0-15 0</inkml:trace>
  <inkml:trace contextRef="#ctx0" brushRef="#br0" timeOffset="142595">9402 14088 24575,'21'0'0,"14"-3"-4916,13-2 1,8 0 4418,-14 1 1,1 1-1,3-2 497,-3 1 0,2-1 0,1 1 0,1-2 185,5 0 0,0 0 0,1-1 0,1 0-185,-7 1 0,1-1 0,0 0 0,1 0 0,0 0-392,4-2 0,1-1 0,0 1 0,1-1 0,0 1 392,-8 1 0,1 1 0,0 0 0,0 0 0,1 0 0,-2 0-201,0 1 0,1 0 1,-1 0-1,0 0 0,-1 1 1,0 0 200,7-1 0,-1 0 0,0 1 0,-2 0 0,-1 1 0,3 0 0,-2 0 0,-1 1 0,-2 1 0,3 1 0,-2 0 0,-4 1 0,1-3 0,-6 1 3336,2 7-3336,-22-5 1547,-12-4-1547,-6 3 0,-1-3 0,-4 4 0</inkml:trace>
  <inkml:trace contextRef="#ctx0" brushRef="#br0" timeOffset="143902">10490 14483 24575,'-19'-1'0,"-14"4"0,-7 9 0,10-2 0,-1 1 0,-2 4 0,1 2 0,-1 2 0,2 0 0,5-2 0,6 0 0,16 12 0,25-20 0,13-5 0,7-1 0,5-5 0,1-1 0,1 4 0,-1 3 0,-6 2 0,-3 2 0,5 7 0,-25 7 0,-20 2 0,-11-3 0,-13 13 0,-3-12 0,-6 3 0,3-16 0,7-2 0,9-15 0,8 6 0,8-5 0</inkml:trace>
  <inkml:trace contextRef="#ctx0" brushRef="#br0" timeOffset="144152">10765 14573 24575,'0'9'0,"0"4"0,0 13 0,5 14 0,-5-10 0,1 2 0,3-1 0,1 1 0,-5 2 0,1 0 0,7 14 0,-3-13 0,3-20 0,-3-11 0,-1-4 0</inkml:trace>
  <inkml:trace contextRef="#ctx0" brushRef="#br0" timeOffset="144326">10689 14636 24575,'28'-13'0,"0"1"0,2 1 0,0 2 0,19-5 0,-3 9 0,-22 0 0,-9 5 0</inkml:trace>
  <inkml:trace contextRef="#ctx0" brushRef="#br0" timeOffset="144534">10784 14785 8191,'17'5'0,"3"-4"5063,19-6-5063,-15 1 0,-2 0 0,-18 4 0</inkml:trace>
  <inkml:trace contextRef="#ctx0" brushRef="#br0" timeOffset="144718">10840 14905 8191,'3'5'0,"2"-4"5063,19-5-5063,1 0 2818,1 1-2818,-3 0 1719,-6 0-1719,7-4 0,-13 4 0,3-1 0</inkml:trace>
  <inkml:trace contextRef="#ctx0" brushRef="#br0" timeOffset="151551">14776 16127 24575,'13'-9'0,"3"1"0,11 2 0,2-1 0,3 1 0,-3 1 0,2-1 0,12-1 0,2 0 0,-7 1 0,1 1 0,6-1 0,1 0 0,0 1 0,1-1 0,2-2 0,0-1-1144,-4 3 0,1-1 1144,3-1 0,0 0 0,-3 4 0,1 1 0,5 0 0,0 1 0,-2-1 0,0 1 0,-13 1 0,1 1 0,0-1 0,2-1 0,0 0 0,1 1 0,1 2 0,2 2 0,-1-1 0,4-2 0,1 0 0,0 1 0,0 0 0,0 1 0,1 0 0,0 0 0,0 0 0,4 0 0,-2-1 0,3-1 0,0 0 0,-2 0 0,5 2 0,-4 0 0,4 0 0,-6-1 0,2 1 0,0-1 0,1 0 0,1 0 0,1-1 0,-1 0 0,-2 1 0,-11 1 0,-1 1 0,0 1 0,2-2 0,1-1 0,2-1 0,1 0 0,-2 0 0,-2 0 0,13 4 0,-4 0 0,0 0-1179,-1-4 0,0 0 0,0 1 1179,-1 2 0,-1 1 0,1 0 0,-2-1 0,0-1 0,-1 0-798,-3 1 0,-1-1 0,1 0 798,5 0 0,0 0 0,1 0 0,-4 0 0,0 0 0,0-1 0,1 0 0,2-1 0,-1 1 0,2 0 0,0 2 0,-1-2 0,-2 0 0,-2-2 0,1 1 0,4 0 0,0 0 0,0 0 0,-4 0 0,0 0 0,-1 0 0,1 2 0,0-1 0,-1 2 0,-2-1 0,-1 0 0,0 0 0,-1 0 0,0 0 0,-1 1-574,-2 1 1,0 0 0,0-1 573,2-2 0,0-1 0,0 0 0,14 2 0,0 1 0,-17-1 0,1 0 0,-1-1 0,14 0 0,-2 0 183,-3 4 1,-1 0-184,0-5 0,0 1 0,-3 4 0,0 0 0,4-4 0,0-1 0,-1 3 0,1-1 0,0-1 0,-1-2 0,1 1 0,-1 0 0,1 1 0,0-2 0,-1-1 0,1-1 0,3 3 0,0-1 0,1-4 0,-1-1 528,1 3 1,0 0-529,1 0 0,2-1 0,-9 1 0,2 0 0,-2-1 0,-6 2 0,0 0 0,1 0 0,5 0 0,2-1 0,-3 1 0,4-1 0,-3 1 800,-5 2 0,-1 0-800,-4 0 0,0 0 1106,-3 0 1,-1 0-1107,25 0 0,-2 4 1386,-6-3-1386,6 3 0,-5-8 711,-18 4 1,0-1-712,24-3 0,-20 1 0,0 1 0,-2 1 0,-1 1 0,4-3 0,-2 1 0,22 2 977,-8 4-977,-15-4 0,-9 6 0,-6-2 0,-3 1 0,-2-2 220,-3 1 1,-4-4-1,-1 2 1</inkml:trace>
  <inkml:trace contextRef="#ctx0" brushRef="#br0" timeOffset="155834">14337 15867 8191,'12'-7'0,"-2"-1"5063,3-2-5063,-1 0 0,11-8 0,5-2 1409,-1 0 0,0-1-1409,5-3 0,-5 4 0,-2 2 0,-6 4 1719,10-10-1719,-8 6 6784,7-3-6784,7-4 0,0-1 0,11-4 0,-21 11 0,1-1 0,-1 3 0,1-1 0,5-6 0,1 0 0,-2 0 0,-1-1-1494,7-3 1,0 0 1493,-2 1 0,-1 0 0,3-1 0,0 0 0,-2-2 0,-1-1 0,0 3 0,0 0 0,1-5 0,0-1 0,-4 7 0,0-2 0,-2 0 0,2-3 0,-3 3 0,4-2 0,-1 0 0,-4 4 0,1-2 0,-1 1 0,5-3 0,-2 2 0,-1-2 0,0 1 0,3-1 0,-1 0 0,-2-1 0,-1-1 651,0 3 1,0 0-652,1-3 0,-1 0-483,-3 4 1,0-1 482,0 1 0,-1 1 0,-5 5 0,-1 1 0,0-2 0,0 0 0,5-3 0,0-1 0,-3 2 0,0 0 0,4-4 0,0 0 0,-2 5 0,-2 0-375,10-18 375,-12 19 0,0 0 1565,5-12-1565,0-2 0,-6 6 0,5-3 1029,-4 3-1029,10-9 0,-5 5 0,6-10 0,0 8 0,0-8-714,0 8 714,0-4-386,6-1 386,-17 20 0,1 1 0,1-1 0,1 1 0,-3 0 0,1 0 0,18-15 0,-9 5 0,5-4 0,3 0 0,-7 4 0,-8 11 0,1 1 0,10-7 0,6-9 0,-15 18 0,0 1 0,0-3 0,1 0 0,-1 3 0,1-1 0,20-16 0,-12 8 0,3 4 0,-12 5 0,8 1 1120,-3-3-1120,8-4 0,-10 8 0,-1 0 0,17-13 410,-1 5-410,-8 6 0,-6 4 0,5 4 0,-5-2 0,4 4 0,-11 1 0,4-1 0,-6 4 0,8-2 0,-6 4 0,6-2 0,-8 3 0,0 0 0,0 0 0,6 0 0,-4 3 0,11-2 0,2 1 0,2 2 0,12 3 0,-19 0 0,0 2 0,24 9 0,-23-8 0,-1 1 0,18 7 0,-5-1 0,6 2 0,1 4 0,-1-4 0,-3 8 0,-2-3 0,-10-4 0,1 0 0,11 11 0,-9-8 0,0 1 0,-4-2 0,0 2 0,2 2 0,1 2 0,-1-2 0,-2 1 0,-2-2 0,-2-1 0,11 10 0,1 2 0,-1-3-349,-15-14 0,-1 1 349,14 22 0,-14-22 0,0 0 0,13 21 0,-1-4 0,-1 5-145,-4-4 145,0 4 0,0-5 0,-6-2 0,5 1 0,-12-11 0,0-1 0,14 17 0,-12-16 0,1 2 0,2-1 0,1 1 0,3 5 0,1 1 0,3 0 0,1 1 346,-3-3 0,1 0-346,-1-4 0,0-2 0,-3-4 0,0-1-431,3 3 0,0 1 431,-2-1 0,-1 0-249,2-3 1,0 2 248,-5 0 0,0-1 0,5 0 0,0-1 0,-3-1 0,1 1 0,3 4 0,1-1 0,-2-2 0,1 0 0,1 6 0,0-1 0,-4-5 0,0-1 0,2 4 0,1-1-343,-4-3 1,1-1 342,-1 1 0,1-1 0,-2 1 0,1-1 0,0 1 0,0-1 0,16 19 951,0-5-951,-2 3 0,-5-9 0,6 9 0,-5-9 0,3 5 0,-3-2 505,3-6-505,-5 5 0,-5-15 0,4 11 0,-10-12 0,7 6 739,-6-2-739,-2-4 0,2 3 0,4-6 0,2 4 0,6-2 0,1 1 0,-1-1 0,-7-3 0,5 0 0,-11 2 0,1-5 0,-4 3 0,-6-3 0,6 0 0,-2 1 0,3-1 0,0 0 0,0-1 0,7 2 0,-6-1 0,20 4 0,-11-2 0,13 2 0,-2-1 0,-4-1 0,11 1 0,-5 0 0,0-1 0,-2 4 0,-6-3 0,-7 4 0,6-1 0,-6-1 0,0 2 0,5-2 0,-11-1 0,1 1 0,-4-4 0,-2 2 0,3-3 0,0 5 0,-4-5 0,0 4 0,-1-2 0,-2-1 0,3 2 0,-1-3 0,-2 2 0,6-2 0,-2 2 0,3-5 0,-4 3 0,4-2 0,3 4 0,-2 0 0,13 1 0,-13 2 0,13-3 0,-13 1 0,6-3 0,-7 0 0,-4 1 0,0-1 0,-4 0 0,0-2 0,0-1 0,0 1 0,-4-4 0,-1 2 0</inkml:trace>
  <inkml:trace contextRef="#ctx0" brushRef="#br0" timeOffset="157391">17982 15894 24575,'-5'24'0,"0"8"0,4 10 0,2 4 0,3 6 0,-4-13 0,1-6 0,2-19 0</inkml:trace>
  <inkml:trace contextRef="#ctx0" brushRef="#br0" timeOffset="158557">17390 16978 8191,'-9'4'0,"0"1"5063,8 1-5063,5-3 2818,14-8-2818,5-14 1719,5-21-1719,-5-4 0,-1-4 0,-6 10 0,-2-2 0,0 1 0,1-3 0,-4 5 0,-2-15 6784,0 13-6784,-11 53 0,8 16 0,-5 23 0,12-1 0,-4-18 0,12-20 0,-4-31 0,4-18 0,-8 1 0,-4-4 0,-8 16 0,-1 11 0,-6 56 0,11-12 0,1 0 0,-7-2 0,1-1 0,12 21 0</inkml:trace>
  <inkml:trace contextRef="#ctx0" brushRef="#br0" timeOffset="158842">17804 16798 8191,'-14'26'0,"2"10"5063,6-9-5063,9 12 2818,6-17-2818,7-4 1719,8-19-1719,-2-9 6784,2-14-6784,-8-4 0,-12-4 0,-5 0 0,-14 3 0,-5 6 0,-2 10 0,2 8 0,11 5 0,5 2 0</inkml:trace>
  <inkml:trace contextRef="#ctx0" brushRef="#br0" timeOffset="159051">18015 16759 8191,'-3'-4'0,"3"1"5063,11-4-5063,2 4 2818,5 1-2818,-5 2 0,-4 0 0,-5 0 0</inkml:trace>
  <inkml:trace contextRef="#ctx0" brushRef="#br0" timeOffset="159652">18125 16925 8191,'-5'14'0,"13"-16"5063,5-14-5063,8-13 0,5-11 0,-11-7 1014,-5 17 0,-2-2-1014,-2 1 0,-1-1 0,0-2 0,0 0 0,1-14 1825,-4 25-1825,-3 31 6446,-1 26-6446,2 12 0,3-6 0,0-11 0,5-14 1022,2-16-1022,9-17 0,4-12 0,5-13 0,-9-4 0,2 7 0,-13 12 0,-1 17 0,-5 28 0,-6 13 0,3 24 0,1-6 0,5-2 0,5-14 0,-5-16 0,0-8 0</inkml:trace>
  <inkml:trace contextRef="#ctx0" brushRef="#br0" timeOffset="159811">18498 16771 8191,'-3'17'0,"-4"14"5063,7-10-5063,-4 10 0,4-22 0,0-1 0</inkml:trace>
  <inkml:trace contextRef="#ctx0" brushRef="#br0" timeOffset="162096">16427 16741 8191,'-8'17'0,"4"-4"5063,-1 10-5063,5 5 0,5 19 0,0-14 0,1 2 0,2 7 0,1 1 0,7 3 0,2 1 1409,-2-3 0,7-2-1409,9-8 0,7-2 0,0-3 0,6 2 0,3-5 430,-3-6 1,5-2 0,-3-5-431,7-4 0,-2-7 2054,2-8 1,-1-5-2055,0 0 0,0-3 0,-3-5 0,-1-2 0,1 0 0,-2 1 0,-5-1 0,-1 2 0,-3 1 0,-2 3 0,-5 5 0,-2 3 0,16 5 0,-14 9 0,-3 18 0,-12-2 0,10 14 0,-5 2 0,1-3 559,2-2-559,-10-9 2543,1-11-2543,-6-6 0,-1-10 0,1-6 0,7-15 0,10-11 0,10-1 0,1 5 0,7 17 0,-12 13 0,12 13 0,-9 11 0,0 3 0,-7 3 0,12 6 0,-9-13 0,6-3 0,9-6 0,-7-12 0,4-6 0,1-1-593,0 2 0,1-2 1,3-4 592,-6-1 0,3-3 0,2-3 0,-2 0 0,-4 1 0,8-6 0,-4-1 0,1-3-912,-5 2 0,2-2 1,-2-2-1,-3 1 912,-2-2 0,-3-1 0,-2-1 0,-2-3 0,-1-2 0,-2-1 0,0-2 0,0-1 0,-2 0 0,0 0 0,-1 0 0,1-2 0,0-1 0,1-3 0,0 0 0,-2 4-474,-3 6 1,-1 3-1,-1-1 474,4-5 0,0 0 0,-6 8 0,-9 6 0,-13 22 1296,-7 3-1296,2 3 0,1-1 0,5-1 0</inkml:trace>
  <inkml:trace contextRef="#ctx0" brushRef="#br0" timeOffset="162934">17622 18010 24575,'-40'29'0,"4"5"0,13 2 0,7-7 0,10-10 0,12-12 0,19 2 0,8-6 0,20 2 0,2 4 0,-10 4 0,-8 12 0,-36 24 0,-7-15 0,-6-6 0,-3-2 0,-6-6 0,2 0 0,7-15 0,7-10 0,1 3 0,4-6 0</inkml:trace>
  <inkml:trace contextRef="#ctx0" brushRef="#br0" timeOffset="163209">17889 18078 24575,'4'6'0,"2"11"0,5 11 0,3 13 0,1 5 0,-2-6 0,-4-12 0,-5-8 0,0-15 0,-4-1 0</inkml:trace>
  <inkml:trace contextRef="#ctx0" brushRef="#br0" timeOffset="163376">17874 18061 24575,'5'-13'0,"5"-6"0,21 5 0,6-3 0,3 5 0,-8 6 0,-16 3 0,-9 3 0</inkml:trace>
  <inkml:trace contextRef="#ctx0" brushRef="#br0" timeOffset="163542">17986 18176 9664,'23'-10'0,"-2"1"5110,14-16-5110,-11 13 0,-11 1 0,-6 8 0</inkml:trace>
  <inkml:trace contextRef="#ctx0" brushRef="#br0" timeOffset="163759">18038 18347 8191,'5'5'0,"9"-8"5063,11-2-5063,1-8 2818,4 1-2818,2-8 0,1 3 0,8-10 0,-23 17 0,-1-2 0</inkml:trace>
  <inkml:trace contextRef="#ctx0" brushRef="#br0" timeOffset="169178">17660 16686 8191,'-45'0'0,"3"9"4451,-11 1-4451,28 2 0,1 4 0,0 4 0,2 2 0,3 4 0,2 1 1445,0 1 0,9-2-1445,19-2 0,20-28 0,2-17 0,5-9 0,6 1 0,0-3 0,-15 7 0,0-1 0,-1 1 546,9-4 0,-2 1-546,-9 1 0,-5 3 6206,-5 7-6206,-17 18 0,-12 28 0,-5 12 0,5-15 0,-1 0 330,-2 16 0,3-3-330,6-11 0,11-16 0,21-21 542,-4-9 1,2-6-543,7-4 0,0-2 0,3-8 0,-2 1 0,-5 3 0,-2 7 0,-1 14 0,-24 23 0,-8 17 0,-4 6 0,1-9 0,0 1 0,0 6 0,3-2 0,0 5 0,25-16 0,12-29 0,-5-6 0,0-4 0,-1-4 0,-3-3 0,-2-1 0,-3 1 0,4-8 0,-13 28 0,-13 35 0,2-1 0,1 3 0,0 5 0,0 2 0,1-4 0,3-1 0,5-2 0,4-3 0,10-1 0,18-21 0,-12-13 0,1-9 0,9-20 0,-1-5 0,-11 12 0,-1 1 0,5-11 0,-10 6 0,-22 23 0,-3 35 0,-5 0 0,0 5 0,5 6 0,1 2 0,-1-4 0,2-1 0,4 12 0,18-25 0,14-39 0,-6 0 0,0-3 0,3-11 0,-1-4 0,-3-4 0,-4 0-954,-3 6 1,-3 2 953,0-15 0,-10 33 0,-17 68 0,10-6 0,-4-4 0,4 0 0,16 2 0,6-16 0,13-28 0,7-21 0,-7-23 0,-6 1 1907,-17 5-1907,-8 19 0,-6 14 0,-11 19 0,-1 14 0,0 8 0,8-3 0,8-16 0,5-8 0</inkml:trace>
  <inkml:trace contextRef="#ctx0" brushRef="#br0" timeOffset="170461">17221 16462 24575,'-9'-9'0,"0"2"0,-4 3 0,5 6 0,-5 6 0,5 6 0,-3 16 0,5 10 0,6 8 0,8-1 0,12-16 0,11-15 0,16-23 0,3-14-402,-24 5 1,-2-3 401,15-20-103,-12 4 103,-13 1 0,-10 2 0,-18-8 0,3 13 0,-10-2 798,10 18-798,-2 6 108,4 3-108,0 4 0,-4 1 0,3 3 0,-6 3 0,0 7 0,0-1 0,-3 19 0,12-7 0,0 13 0,14-8 0,-3-7 0,8-5 0,-1-6 0,-1-9 0,13-4 0,1-14 0,5-4 0,2-15 0,-13-4 0,-2 7 0,-15-8 0,-18-5 0,-9 8 0,-5-5 0,-2 22 0,15 16 0,-15 15 0,18 10 0,3 2 0,-8 0 0,4 15 0</inkml:trace>
  <inkml:trace contextRef="#ctx0" brushRef="#br0" timeOffset="171725">17142 16443 8191,'-7'4'0,"3"12"5063,2-5-5063,-1 12 2818,2-10-2818,-1 4 1719,2 0-1719,2 0 6784,1-3-6784,4-3 0,0-7 0,12-6 0,5-11 0,17-12 0,-19 8 0,1-1 0</inkml:trace>
  <inkml:trace contextRef="#ctx0" brushRef="#br0" timeOffset="176897">16416 12234 8191,'7'-14'0,"13"-11"4219,17-3-4219,-8 8 0,2-1 0,5-4 0,1 0 0,3 1 0,0 1 913,-2-3 0,-3 2-913,-7 5 0,-2 2 0,5-5 0,-20 11 0</inkml:trace>
  <inkml:trace contextRef="#ctx0" brushRef="#br0" timeOffset="177094">16718 12076 8191,'-5'17'0,"1"0"5063,-1 7-5063,-2 8 0,6 14 2354,1 9-2354,14-4 445,8-13 1,-6-19 0,-2-12 0</inkml:trace>
  <inkml:trace contextRef="#ctx0" brushRef="#br0" timeOffset="177632">17584 12031 24575,'-23'-12'0,"-8"6"0,9 12 0,-9 19 0,4 15 0,16-13 0,3 0 0,0 15 0,12-8 0,14-32 0,18-23 0,-13 0 0,-1-7 0,-2-5 0,-1-5 0,-2 2 0,3-5 0,-4 0 0,-8 3 0,-2-2 0,-4 3 0,-4 4 0,-3 3 0,-2 1 0,-1 3 0,-4-9 0,7 34 0,3 34 0,2-6 0,0 3 0,5 11 0,1 1 0,-1-2 0,2-2 0,4-4 0,3-3 0,13 15 0,-4-28 0,1-16 0,-15-3 0,-1-4 0</inkml:trace>
  <inkml:trace contextRef="#ctx0" brushRef="#br0" timeOffset="177737">17808 11945 24575,'0'12'0,"0"2"0,0 3 0,0-8 0,0-1 0</inkml:trace>
  <inkml:trace contextRef="#ctx0" brushRef="#br0" timeOffset="177871">17840 11862 8191,'-17'-15'0,"7"8"0,6 6 0,6 5 0</inkml:trace>
  <inkml:trace contextRef="#ctx0" brushRef="#br0" timeOffset="178126">17889 11875 8191,'-6'5'0,"3"5"5063,10 4-5063,3-1 2818,10 1-2818,4-7 1719,-7 2-1719,-2 0 6784,-9 5-6784,-16 7 0,5-5 0,-5 0 0,8-12 0</inkml:trace>
  <inkml:trace contextRef="#ctx0" brushRef="#br0" timeOffset="178276">17994 11835 8191,'13'-5'0,"9"-10"1265,7-3 1,-9 3 0,-3 2 0</inkml:trace>
  <inkml:trace contextRef="#ctx0" brushRef="#br0" timeOffset="178472">18085 11585 8191,'-10'26'0,"1"1"0,-2 6 0,1 2 1695,1 6 0,1 2-1695,-4 4 0,2-1 0,6-2 0,0-3 1491,0-9 1,2-3-1492,7 6 478,7-22 0,-6-10 0,1-5 0</inkml:trace>
  <inkml:trace contextRef="#ctx0" brushRef="#br0" timeOffset="178745">18205 11944 8191,'-8'32'0,"1"-7"5063,3-5-5063,5-13 2818,12-20-2818,11-10 0,-7 2 0,1-2 859,7-3 1,1 0-860,14-12 0,2 6 6784,-26 32-6784,-9 17 0,-10 8 0,-2 7 0,1-11 0,4-8 0,1-9 0,3-6 0</inkml:trace>
  <inkml:trace contextRef="#ctx0" brushRef="#br0" timeOffset="179206">18449 11495 8191,'2'9'0,"0"3"5063,-2 8-5063,0 6 2818,0 19-2818,0-4 0,4 12 0,-3-12 1719,4-3-1719,-3-13 6784,-1-5-6784,18-24 0,3-18 0,2 2 0,2-2 0,-4 1 0,-2 1 0,17-8 0,-19 20 0,-14 17 0,-7 4 0,-4 11 0,0-6 0,-4 13 0,3-9 0,-1-3 0,3-11 0,2-7 0,4-5 0</inkml:trace>
  <inkml:trace contextRef="#ctx0" brushRef="#br0" timeOffset="179502">18728 11652 8191,'0'17'0,"0"-3"5063,11-1-5063,0-10 2818,23-7-2818,-1-9 1719,7-4-1719,-11 2 6784,-14 3-6784,-11 3 0,-4 8 0,4-2 0,11 4 0,13-11 0,12-8 0,-14 7 0,-5-1 0</inkml:trace>
  <inkml:trace contextRef="#ctx0" brushRef="#br0" timeOffset="179717">19009 11415 8191,'-6'-1'0,"3"4"5063,-1 21-5063,4 12 0,-3-3 0,0 2 1409,3 0 0,-1 1-1409,-2 3 0,1-1 0,4-6 0,0-3 0,-1 8 429,7-14 1,-7-18 0,3-3 0</inkml:trace>
  <inkml:trace contextRef="#ctx0" brushRef="#br0" timeOffset="179875">19165 11633 8191,'-2'26'0,"-3"4"5063,-3-11-5063,3 1 2818,2-8-2818,7-7 0,-1-1 0,1-4 0</inkml:trace>
  <inkml:trace contextRef="#ctx0" brushRef="#br0" timeOffset="180002">19249 11453 8191,'-9'7'0,"11"10"0,-4-10 0,9 8 0</inkml:trace>
  <inkml:trace contextRef="#ctx0" brushRef="#br0" timeOffset="180512">19375 11512 8191,'-15'17'0,"1"2"5063,10-9-5063,1 3 2818,3-4-2818,8-4 1719,0-1-1719,8-7 6784,-3-3-6784,-1-5 0,-1-4 0,-10-9 0,-2 8 0,2 2 0,12 10 0,22 2 0,20-4 0,-23 2 0,-1 2 0,24 4 0,-24 7 0,-21 15 0,-23 3 0,-2 12 0,-2-9 0,12-10 0,20-29 0,22-22 0,-14 11 0,1-1 0,18-12 0,-15 28 0,-16 19 0,-4 9 0,4-7 0,-5-12 0,2-4 0</inkml:trace>
  <inkml:trace contextRef="#ctx0" brushRef="#br0" timeOffset="193885">21491 16092 8191,'-9'-7'0,"4"6"5063,1 21-5063,4 10 0,5 23 0,-4-5 0,0-1 2818,1-15-2818,-1-37 1719,7-20-1719,-3 0 0,0-5 0,-2-3 0,-1-2 3392,-1 3 0,-2 1-3392,-3-24 0,-2 21 0,2 26 0,9 26 0,-4 23 0,7 13 0,-2 1 0,3-2 0,-4-19 0,-1-12 0,-4-14 0</inkml:trace>
  <inkml:trace contextRef="#ctx0" brushRef="#br0" timeOffset="195937">21468 15332 24575,'4'35'0,"-3"5"0,3-6 0,1 1-1224,-4 0 0,-1 0 1224,3 3 0,-1 0 0,-2 0 0,0 1 0,0 2 0,0 1 0,0-6 0,0-1 0,2 3 0,1-1 782,-2 11-782,6-10 403,-7-18-403,6-25 0,-1-9 0,-1-25 1263,4-1-1263,-7 11 0,-1-2 0,0-3 0,-1-1-1055,-1-7 1,-2-1 1054,-4 0 0,-1 1-652,4 0 1,-2 1 651,-3 5 0,0 2 0,5 6 0,-1 1 0,-6-7 0,8 22 0,2 9 0,2 7 0</inkml:trace>
  <inkml:trace contextRef="#ctx0" brushRef="#br0" timeOffset="199726">21732 15388 24575,'-20'38'0,"1"2"0,5-13 0,-2 1 0,0 3 0,-1 2 0,-8 3 0,0 1-458,5-6 1,1-1 457,-10 13 75,31-32 0,2-9 0,10-9 0</inkml:trace>
  <inkml:trace contextRef="#ctx0" brushRef="#br0" timeOffset="200013">21838 15499 24575,'-9'9'0,"0"-2"0,-4 12 0,-5 3 0,-6 23 0,4-16 0,-1 1 0,1 6 0,0 0 0,-5 1 0,0-1 0,5-5 0,2-2 0,-7 11 0,12-21 0,11-12 0</inkml:trace>
  <inkml:trace contextRef="#ctx0" brushRef="#br0" timeOffset="200271">22029 15540 8191,'-9'7'0,"0"0"5063,-1 3-5063,-8 10 0,-4 19 0,5-14 0,-1 3 1409,-3 6 0,-2 2-1409,-2 0 0,-1 1 0,0 0 0,1-1 557,0-2 1,1-2-558,8-6 0,5-3 1621,6 0 0,5-10 1,14-17-1</inkml:trace>
  <inkml:trace contextRef="#ctx0" brushRef="#br0" timeOffset="200489">22155 15638 8191,'-17'11'0,"3"0"5063,-11 11-5063,-1 9 0,6-6 0,-1 1 0,-3 7 0,0 0 0,4-4 0,2 1 0,-4 2 0,3-3 0,3 1 0,4-8 0,12-18 0</inkml:trace>
  <inkml:trace contextRef="#ctx0" brushRef="#br0" timeOffset="200695">22287 15630 24575,'-9'12'0,"-1"2"0,-14 15 0,-5 13 0,-4 1 0,0 2 0,13-12 0,1-2 0,-7 5 0,6-4 0,16-13 0,5-15 0,3-6 0</inkml:trace>
  <inkml:trace contextRef="#ctx0" brushRef="#br0" timeOffset="200901">22388 15687 8191,'-9'9'0,"-7"7"5063,-3 7-5063,-7 8 0,-2 11 0,0 0 0,12-8 704,13-13 1,6-14-1,6-8 1</inkml:trace>
  <inkml:trace contextRef="#ctx0" brushRef="#br0" timeOffset="201080">22406 15759 24575,'-18'30'0,"5"2"0,-3-8 0,-1 1 0,4 2 0,1-1 0,-6 9 0,4-2 0,11-24 0,3-5 0</inkml:trace>
  <inkml:trace contextRef="#ctx0" brushRef="#br0" timeOffset="202025">22032 15446 8191,'9'8'0,"-5"-3"5063,25 10-5063,-7-2 0,23 1 0,3 3 1409,-15-9 0,2 0-1409,3 0 0,0 1 0,1 1 0,0 1 393,3-3 0,-1 1-393,-6-1 0,0 0 0,5 1 0,1-2 0,-3-3 0,2-2 0,0 1 0,3 1 0,-1-1 0,8-2 0,0-1 0,-10 3 0,0 1 0,-2-1 3160,2 0 1,-3 0-3161,-6 2 0,-1 0 0,17 4 0,-15-1 0,-12-4 0,-8-2 0,-7-6 0,-1 3 0,-4-3 0</inkml:trace>
  <inkml:trace contextRef="#ctx0" brushRef="#br0" timeOffset="202484">22663 15711 8474,'-10'2'0,"-11"14"4859,-3 10-4859,5-5 0,0 1 0,1 3 0,-1 2 1403,-4 2 1,-1 1-1404,2 0 0,1-1 0,-11 13 427,21-20 0,10-15 1,9-9-1</inkml:trace>
  <inkml:trace contextRef="#ctx0" brushRef="#br0" timeOffset="202655">22890 15708 8191,'5'6'0,"-4"5"4718,-9 9-4718,-8 12 1430,-5 2 0,0 1-1430,-7 12 352,13-17 0,4-4 1,6-11-1,12-12 0</inkml:trace>
  <inkml:trace contextRef="#ctx0" brushRef="#br0" timeOffset="202826">23009 15791 8191,'5'6'0,"-1"1"5063,-12 12-5063,-6 5 0,-3 9 2818,-10 3-2818,17-10 1719,2-7-1719,29-20 0,-12-1 0,12-6 0</inkml:trace>
  <inkml:trace contextRef="#ctx0" brushRef="#br0" timeOffset="202937">23193 15788 8191,'-3'17'0,"-1"7"5063,-8 8-5063,-2 8 0,4-14 0,1-5 0</inkml:trace>
  <inkml:trace contextRef="#ctx0" brushRef="#br0" timeOffset="206947">22839 14720 9444,'1'11'0,"-2"18"5117,9 26-5117,-3-21 0,1 2 0,3-1 0,3-1 1018,2-4 1,2-2-1019,-1-3 0,4-2 0,11-9 0,2-4 0,9 4 1642,9-18-1642,-32-6 0,-13 2 0,-3 4 0</inkml:trace>
  <inkml:trace contextRef="#ctx0" brushRef="#br0" timeOffset="207242">23013 15025 8191,'12'-16'0,"2"-6"1816,5-3 0,4-5-1816,1-4 0,2-3 0,-2 6 0,2-1 0,2-1 0,4-4 0,1-1 0,3-1 0,-7 7 0,1-1 0,1 1 0,1 1 0,1 0 0,0 2 0,2 0 0,0 0-213,0 2 1,2 1-1,0 1 1,1 1 212,-1 1 0,1 2 0,1 1 0,0 1 0,12-2 0,1 1 0,-1 3 34,-5 2 1,1 3-1,-3 1-34,12 3 0,-5 3 1729,-18 2 0,-5 4-1729,3 8 231,-23-1 1,-6-3-1,-2-1 1</inkml:trace>
  <inkml:trace contextRef="#ctx0" brushRef="#br0" timeOffset="210734">24750 13918 24575,'-23'3'0,"2"3"0,4 3 0,6 1 0,4 0 0,10-1 0,35 4 0,2-3 0,-9-2 0,0 1 0,12 16 0,-27 2 0,-14 9 0,-27-2 0,-3-3 0,-4-1 0,13-15 0,8-4 0</inkml:trace>
  <inkml:trace contextRef="#ctx0" brushRef="#br0" timeOffset="211216">25002 13948 8191,'0'9'0,"1"0"5063,-1 0-5063,3 3 2818,0-2-2818,2 3 1719,0-16-1719,14-36 0,-2 6 0,-2 2 0,0 1 6784,-1 9-6784,7 7 0,-12 20 0,3 19 0,-5 2 0,-2 11 0,-1-12 0,0-10 0,2-16 0,17-25 0,5-11 0,-11 11 0,1 1 0,7-8 0,-4 24 0,-16 22 0,3 18 0,-8 0 0,2-7 0,6-7 0,11-16 0,-8-2 0,3-7 0</inkml:trace>
  <inkml:trace contextRef="#ctx0" brushRef="#br0" timeOffset="211519">25484 13790 8191,'-10'-5'0,"4"6"5063,-7 5-5063,2 21 2818,3 0-2818,4-2 1719,13-12-1719,7-25 6784,-1 0-6784,1-5 0,-7 1 0,-1 10 0,-2 2 0,-2 13 0,0 1 0,-1 2 0,3-7 0,5-3 0,11-16 0,-10 9 0,4-8 0</inkml:trace>
  <inkml:trace contextRef="#ctx0" brushRef="#br0" timeOffset="211728">25680 13415 8191,'-7'9'0,"5"18"4137,-5 28-4137,6-18 0,2 2 0,-1 0 0,0 0 1272,2 0 0,0-2-1272,3 8 1876,5-15-1876,-1-27 0,-4-2 0,-1-3 0</inkml:trace>
  <inkml:trace contextRef="#ctx0" brushRef="#br0" timeOffset="211918">25853 13382 24575,'-9'31'0,"0"1"0,2-1 0,2 0 0,4-1 0,2 1 0,5 17 0,3 0 0,1-16 0,0-1 0,1 8 0,0-4 0,3-13 0,-9-14 0</inkml:trace>
  <inkml:trace contextRef="#ctx0" brushRef="#br0" timeOffset="214427">24319 13071 24575,'7'10'0,"2"16"0,1 4 0,1 5 0,1 3 0,-2 2-2770,0 9 1,-2 0 2769,-1-5 0,-2-1-168,-2-1 0,-1-2 168,0 9 1288,-1-34-1288,1-45 0,-1-1 0,-2-8 0,-1 2 0,-1-6 0,0-2 0,0 3 0,2-4 0,1 1 0,-1-2-127,-2 2 1,-1-3 0,1 0 0,2 6 126,4-12 0,3 8 0,-3 14 0,4 5 2628,18-5-2628,7 30 0,14 13 0,-2 13 907,-21-8 0,-2 2-907,6 17 0,-13-1 0,-10-2 0,-12 0 0,-8-4 162,-23-11 1,22-6-1,-12-11 1</inkml:trace>
  <inkml:trace contextRef="#ctx0" brushRef="#br0" timeOffset="214682">24812 12849 8191,'-5'-7'0,"5"0"5063,18-10-5063,4 3 2818,12-8-2818,-8 11 429,-6 3 1,-12 5 0,-4 3 0</inkml:trace>
  <inkml:trace contextRef="#ctx0" brushRef="#br0" timeOffset="214902">24974 12621 24575,'4'24'0,"1"8"0,9 14 0,4 3 0,5-6 0,0-15 0,-3-13 0,-7-12 0,7-11 0,-14 3 0,5-6 0</inkml:trace>
  <inkml:trace contextRef="#ctx0" brushRef="#br0" timeOffset="215584">25255 12580 24575,'7'-4'0,"-1"-1"0,-6-4 0,-2 4 0,-5 1 0,6 2 0,-6 9 0,10 1 0,-10 9 0,2 13 0,-2-3 0,0 5 0,0-8 0,2-11 0,0 0 0,2-8 0,1-1 0</inkml:trace>
  <inkml:trace contextRef="#ctx0" brushRef="#br0" timeOffset="216059">25552 12520 8191,'-9'-5'0,"0"1"5063,0-1-5063,-3 5 2818,-13 12-2818,5 15 1719,-9 12-1719,22 1 6784,2-12-6784,23-13 0,8-19 0,12-21 0,-16 8 0,-1-3 0,-2-2 0,-3-1 0,6-11 0,-7 8 0,-17 20 0,4 7 0,0 19 0,1-1 0,9 2 0,0-12 0,5-9 0,-7-2 0,-3-3 0</inkml:trace>
  <inkml:trace contextRef="#ctx0" brushRef="#br0" timeOffset="216269">25797 12079 8191,'-10'11'0,"3"8"5063,7 19-5063,-3-9 0,0 4 0,3 5 0,-1 2 988,-2 2 0,1 0-988,4-6 0,0-2 1832,2 13-1832,4-23 0,-4-16 0,0-6 0</inkml:trace>
  <inkml:trace contextRef="#ctx0" brushRef="#br0" timeOffset="217101">25939 12322 8191,'-5'9'0,"1"0"5063,4 3-5063,3 8 2818,1-1-2818,0 1 1719,0-7-1719,4-6 6784,0-6-6784,12-11 0,-7-10 0,7-9 0,-6 4 0,-2 5 0,-4 15 0,-2 6 0,-1 8 0,-3 0 0,2 0 0,-3 0 0,5 0 0,13 3 0,4-6 0,25 2 0,-12-15 0,15-3 0,-27-7 0,4-1 0,-20 1 0,-2-7 0,-3-1 0,-3 3 0,0 3 0,-4 14 0,1 5 0,-4 5 0,2 7 0,2 2 0,3 3 0,5-6 0,6 0 0,9-9 0,18-4 0,3-2 0,1-2 0,-14 2 0,0 1 0,7-2 0,-5 0 0,-16 5 0</inkml:trace>
  <inkml:trace contextRef="#ctx0" brushRef="#br0" timeOffset="220392">27318 12157 8191,'3'5'0,"3"9"5063,-7 18-5063,8 8 2818,-6 7-2818,8-17 429,-5-9 1,1-17 0,-1-4 0</inkml:trace>
  <inkml:trace contextRef="#ctx0" brushRef="#br0" timeOffset="220551">27366 12045 8191,'-9'0'0</inkml:trace>
  <inkml:trace contextRef="#ctx0" brushRef="#br0" timeOffset="220820">27589 12100 8191,'-17'9'0,"0"-3"5063,3 0-5063,8-1 2818,6 2-2818,17 5 1719,5-5-1719,10 8 6784,-7-4-6784,-6 4 0,-11-4 0,-8 6 0,-5-8 0,-3 8 0,-3-4 0,5-3 0,1-3 0</inkml:trace>
  <inkml:trace contextRef="#ctx0" brushRef="#br0" timeOffset="221113">28216 11673 24575,'7'30'0,"1"17"0,-3-11 0,0 4 0,-4 9 0,-1 2 0,2 2 0,0 1 0,-5 1 0,0-3-738,5-12 0,0-2 738,2 15 120,8-28 0,-7-17 0,2-5 0</inkml:trace>
  <inkml:trace contextRef="#ctx0" brushRef="#br0" timeOffset="221401">28473 12087 8191,'-9'9'0,"-3"10"5063,-1 3-5063,0 16 2818,5-4-2818,9-2 1719,7-14-1719,20-14 6784,1-15-6784,9-13 0,-11-6 0,-13-5 0,-11-17 0,-9 21 0,-3-10 0,-1 31 0,5 5 0,1 3 0</inkml:trace>
  <inkml:trace contextRef="#ctx0" brushRef="#br0" timeOffset="221843">28686 12005 24575,'2'15'0,"-1"0"0,1 9 0,2 1 0,-3 0 0,6-5 0,-2-9 0,8-9 0,7-8 0,3-15 0,-1 0 0,-2-2 0,3-23 0,5 4 0,-25 24 0,-2 29 0,-3 24 0,6 0 0,4 10 0,1-24 0,13-2 0,-7-17 0,12-9 0,-4-15 0,-3-7 0,-2-5 0,-5-11 0,-9 3 0,1 2 0,-5 17 0,0 15 0</inkml:trace>
  <inkml:trace contextRef="#ctx0" brushRef="#br0" timeOffset="235875">21138 16901 24575,'13'-8'0,"1"-5"0,-2-5 0,3-14 0,8-15 0,-12 20 0,-1-1 0,3-3 0,-1 1 0,3-18 0,-5 9 0,-7 31 0,1 23 0,2 25 0,7 8 0,-1-8 0,5-15 0,4-20 0,7-20 0,-7-2 0,1-3 0,-4-5 0,0-1 0,2-5 0,-3-2 0,-8 6 0,-3 0 0,0-20 0,-10 30 0,-4 32 0,4 27 0,3-12 0,2 1 0,13 20 0,4-9 0,-3-23 0,-5-8 0</inkml:trace>
  <inkml:trace contextRef="#ctx0" brushRef="#br0" timeOffset="236951">21691 16732 8191,'-7'6'0,"0"1"5063,2 6-5063,1-3 2818,4 6-2818,0-3 1719,0 4-1719,0-3 6784,8-3-6784,1-11 0,13-16 0,5-24 0,-11 8 0,-2-8 0,-19 26 0,-6 3 0,1 6 0,-3 5 0,8 0 0,1 2 0</inkml:trace>
  <inkml:trace contextRef="#ctx0" brushRef="#br0" timeOffset="237158">21946 16646 8191,'5'-10'0,"3"3"1265,9-1 1,-7 5 0,-3 3 0</inkml:trace>
  <inkml:trace contextRef="#ctx0" brushRef="#br0" timeOffset="237680">22038 16830 8191,'12'-14'0,"0"-7"2531,4-3 1,1-3-2532,7-21 0,-13 18 0,-2 0 1213,-1 2 0,-2 1-1213,0-28 1773,-1 15-1773,-15 45 0,8 42 0,-3 6 3308,4-22 1,6-6-3309,14-14 0,-1-18 0,17-22 0,-7-8 0,-12 13 0,-3-1 0,2-22 0,-3 7 0,-11 12 0,0 20 0,-2 27 505,-2 21-505,5 0 0,1 2 0,3 6 0,-4-16 0,2-7 0,1-18 0</inkml:trace>
  <inkml:trace contextRef="#ctx0" brushRef="#br0" timeOffset="237822">22399 16653 8191,'3'13'0,"-1"7"4753,-2 5-4753,0 7 714,2-7 0,-1-9 0,1-8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8T13:36:16.64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7376 6367 24575,'19'2'0,"-4"-2"0,22-5 0,3-8 0,-10 5 0,1 0 0,3-2 0,2-1 0,8-1 0,2 1 0,-5 1 0,4 3-175,2 3 0,4 2 0,3 1 175,-9 0 0,1-1 0,1 2 0,0-1-1203,0 2 0,1 1 1,0 0-1,1-1 1203,2-2 0,1 0 0,0-1 0,-2 0 0,4 0 0,-2 0 0,-1-1-1031,0-3 0,0 0 0,0 0 1031,2 1 0,0 0 0,-1 1 0,-4-1 0,0 1 0,0 0-751,2 0 0,0 0 0,0 1 751,-4 2 0,0 1 0,0-1 0,1 0 0,1-2 0,-1 2-10,-3 0 1,-1 2 0,0-1 9,2-2 0,0 0 0,-1 0 0,-2 2 0,-2 0 0,1-1 0,2-3 0,0 0 0,-1 1 0,13 2 0,-2 1 0,0-3 0,-2 0 961,-8 3 0,-1 0-961,3 0 0,0 0 0,-6 0 0,0 0 0,5 0 0,1 0 0,-2 0 0,-1 0 0,3 0 0,1 0 0,0-2 0,-1-1 0,1 2 0,0 1 0,-1-3 0,1 1 0,0 2 0,-1 0 0,1-3 0,-1 1 0,-2 1 0,-1 0 0,0-2 0,-1 1 0,-3 4 0,0 1 0,1-2 0,-1-1 0,0 2 0,0 1 0,3 0 0,1-1 0,0-1 0,1-1 0,0 3 0,5-1 0,4-1 0,6-1 0,-3-1 0,-12 1 0,-1 0 0,3 0 0,-1 1 0,3-1 0,0 0 0,-2-1 82,3 0 0,-1-1 0,-1 0-82,0 1 0,-1 1 0,2-1 0,3 0 0,1-2 0,-1 2 0,-1 0 0,-1 2 0,-1-1 0,-1 0 0,-1-1 0,1 2 742,-1 0 0,0 2 0,-1-2-742,-3 0 0,0-1 0,0 1 0,1 2 0,1 1 0,0-1 0,-3 0 0,1-1 0,-1 0 0,0 2 0,1 0 0,-1 0 0,-2 0 0,0 1 0,1-2-385,0 0 0,1-1 1,0 0 384,0 0 0,1 0 0,-1-1 0,1-1 0,0 0 0,0 0 0,2 2 0,0 0 0,-1 0-192,-3-2 1,-1 1 0,-1-1 191,1 0 0,0 0 0,-1 0 0,17 0 0,-1-1 0,0-2 0,0 0 1434,-4 3 0,1 0-1434,-10 0 0,1 0 0,-3 0 0,1 0 0,-2 0 281,3 0 1,-6 0-282,-7 0 1912,-23 0-1912,-5 0 2701,-11 0-2701,-2 0 0,-3 0 0,8 0 0,1 0 0</inkml:trace>
  <inkml:trace contextRef="#ctx0" brushRef="#br0" timeOffset="1881">7138 6341 9295,'5'2'0,"3"-2"5120,22-1-5120,4-6 0,19 6 0,-19-1 0,6 0 296,-1 1 1,5-1-1,3 1 1,-3-1-297,7 2 0,-1 0 0,3-1-355,-8-1 0,2 0 0,2 0 0,-2-1 0,-1 1 355,-1 0 0,-2 0 0,0 0 0,0 1 0,3-1 0,1 0 0,1 0 0,-1 0 0,0 1 0,0-1 0,1 1 0,-1 0 0,2 0 0,0 1 0,1 0 0,-2 1 0,-2-2 0,0 1 0,-1 0 0,1 1 714,0 1 0,2 0 1,-2 2-1,0-1-714,8 1 0,0 0 0,-1 2 0,0 3 0,0 2 0,-1 0 0,-4-3 0,-1 1 0,0 0 0,-2 3 0,0 0 0,2 0 0,-2-3 0,4-1 0,0-1 0,-2 0 0,5 1 0,-1-2 0,2 1 0,-6-1 0,2 0 0,0 0 0,-3-2 0,4-3 0,-3-1 0,-1 0-736,0 0 1,-1 0-1,0 0 736,1 0 0,-1-1 0,0 1 0,-1-2 0,-1 0 0,0 0 0,-2 2 0,-1 0 0,0 0 325,-3 0 0,0 0 0,2 0-325,11 0 0,3 0 0,-3 0 0,-10 2 0,-2 0 0,2-1 1260,11 0 0,2-1 0,-3 1-1260,4-1 0,-2 0-559,1-1 1,0 0 558,0-2 0,0 1 0,0 2 0,0 0 0,-16-1 0,-1-1 0,4 0 504,5-2 0,4 0 1,1-1-1,-5 1-504,-4-1 0,-2 1 0,1-1 0,2-1 0,2-1 0,0 0 0,-3 0 0,-2 1 0,-2 0 0,-3 1 0,5-1 0,0 0 0,13-2 0,-2 2 0,5 5 0,-2 0 0,-13 2 0,-4 3 396,-15-2-396,-4-1 2887,-8 1-2887,3-2 1161,-2 0-1161,3 0 0,12 4 0,12-8 0,-5 6 0,4-1 0,5-5 0,2-2 0,6 6 0,2-1-990,-14-2 0,1-1 0,0 0 990,0 3 0,0 1 0,0 0 0,0-2 0,0 0 0,1 1 0,0 2 0,1 1 0,0 0 0,1-2 0,-1 0 0,0 1 0,-1 4 0,0 1 0,0-1 0,1-2 0,0-1 0,-1 1 0,12 5 0,-2 1 0,0-1 0,0 1 0,-7-1 0,0 1 0,0 0 0,-1-1 0,-8 0 0,-3-1 0,24 3 0,-23-5 0,-13 2 0,-12-2 0,-4 0 0,-4-1 0</inkml:trace>
  <inkml:trace contextRef="#ctx0" brushRef="#br0" timeOffset="6510">11616 4878 24575,'-2'28'0,"8"4"0,4 15 0,9-1 0,2-9 0,0-3 0,0-18 0,-1-3 0,10-14 0,7-21 0,-11 0 0,6-8 0,3-5 0,1-1 0,-3 1-1357,-2 2 0,-1 1 0,0-1 1,1-3-1,3-1 1357,-3 2 0,2-3 0,2-1 0,0-2 0,1 0 0,0 0 0,-2 1 0,-2 1 0,3-5 0,0 0 0,-1 1 0,-1 0 0,-2 2 0,-1 2 0,6-5 0,-2 1 0,-2 3 0,-4 2 0,-3 1 0,-1 1 0,0 0 0</inkml:trace>
  <inkml:trace contextRef="#ctx0" brushRef="#br0" timeOffset="9183">17300 6143 8191,'-3'4'0,"7"1"5063,8 5-5063,14-2 0,6-2 0,21 6 1409,-6-6 0,3-2-1409,-5-4 0,1-1 0,-9 1 0,1 0 0,0-1-223,2-2 0,1-1 0,1 0 223,5 2 0,1 0 0,0-1 0,0 0 0,-1-2 0,2 1 0,5 0 0,2-1 0,-1 1 686,-4 0 0,0 0 0,1-1-686,2 1 0,0 0 0,3 0 0,-9-1 0,3 1 0,0-1 0,-3 1 0,3-1 0,-3 0 0,2 1 0,-6 1 0,1-1 0,0 1 0,-4 1-586,1-1 1,-3 2-1,0-1 586,-1 2 0,0 0 0,1 0 0,-1 0 0,0 0 0,0 0-425,0 0 0,-1 0 1,1 0 424,-1 0 0,1 0 0,0 0 0,0 2 0,0 0 0,0 0 0,0-2 0,0 0 0,1 1 0,0 1 0,1 0 0,0-1 0,0 0 0,-1-1 0,3-1 0,1 1 0,2 0 0,1 0 0,-3 0 0,5 0 0,-2 0 0,1 0 0,-3 0 0,1 0 0,0 0 0,-3 0 121,0 2 0,-3 0 0,1 0-121,-2 0 0,0 0 0,0 0 0,0 2 0,0 0 0,-1 0 0,1 0 0,-1 1 0,1-2 0,2 0 0,0-1 0,1 0 0,2 0 0,0-1 0,1 1 0,1 0 0,0 0 0,1 0 0,-3 0 0,0 0 0,0 0 0,0 2 0,0 0 0,-1 1 0,-3-1 0,-1 0 0,0 0 0,-1 0 0,1-1 0,-1 1 0,1 0 0,0 0 0,-1 0 0,1 1 0,0-1 0,1-1 490,1 0 0,0-1 0,1 0-490,1 0 0,1 1 0,0-3 0,-2-1 0,0-1 0,0 0 0,0 1 0,-1 1 0,0 0 0,11-3 0,-3 0 0,-5 5 0,-3 1 920,-8-1 1,-2 1-921,16 6 1728,-7 0-1728,-7-1 2675,-7-1-2675,-5-3 517,-7-2 0,-9-2 0,0 0 0</inkml:trace>
  <inkml:trace contextRef="#ctx0" brushRef="#br0" timeOffset="10993">17429 6356 8191,'4'7'0,"5"-3"5063,11-5-5063,18-5 0,-11 2 0,1-1 580,9-3 0,2 0-580,9-1 0,2 0 0,-13 1 0,0 0 0,4 0 0,9-1 0,5-1 0,2 1 0,-3 1 0,-9 1 0,-3 2 0,2 0 0,3-1 0,1 0 0,4 0 0,3 0 0,-1-1 0,-1 1 0,-6 2 0,0-1 0,-4 2 0,-1 0 0,2 0 0,10-2 0,2 0 0,0 1 0,-5-1 0,-3 1 0,-4 0 0,0 0 44,-1 1 0,0 1 1,0 0-45,0 1 0,-1 1 0,1 1 0,7 2 0,1 1 0,-3 0 1841,3 2 1,-1 1-1842,6 0 0,-3 1 0,-22-3 0,-3 0 0,3-2 0,0-1 0,0 1 0,1-1 0,2-2 0,0 0 0,-3 0 0,-1 0 0,1 0 0,0 0 0,-1 0 0,1 0 0,0 0 0,-1 0 0,1 0 0,0 0 0,-1 0 0,1 0 835,-1 2 0,1 0-835,0-1 0,-1 0 0,25 7 1114,-25-7 1,0-1-1115,18 4 1907,-1 0-1907,-8-1 0,-13 4 0,-5-4 0,-9 2 0,1-2 539,0-1-539,11 1 0,8-3 0,8 4 0,13-8 0,-5 7-531,6-3 531,-8 1 0,1 3 0,-1 0 0,1 1 0,0 5 0,6 4 0,-26-9 0,1 1 0,2 1 0,1 0 0,2-1 0,2-1 0,3 1 0,0-1 0,1-2 0,0 0 0,3 2 0,-1 0 0,-2-2 0,-2 0 0,-1 2 0,-2 0-555,0 0 0,0 1 555,0 1 0,0 1 0,1-2 0,0 0 0,0 2 0,-1-1 0,1-1 0,-2-1 0,-1-2 0,-2-1 150,25 7-150,-2-8 0,-13 3 0,5 0 0,-18 0 0,9 1 0,-17 0 1118,5-5-1118,-11 3 373,3-3-373,-6 0 0,6-3 0,-6 3 0,3-1 0,-1 2 0,-2 1 0,3-2 0,-4 0 0,0-2 0,-4 1 0,-1-1 0</inkml:trace>
  <inkml:trace contextRef="#ctx0" brushRef="#br0" timeOffset="16100">20321 4385 24575,'13'13'0,"9"8"0,-5-1 0,5 4 0,3 2 0,5 3 0,-2 0-473,7 9 1,0-1 472,-3-6 0,2 1 0,-3-2-565,-1 0 0,-4-1 565,-1-5 0,-4-2 0,1 5 0,-10-10 0</inkml:trace>
  <inkml:trace contextRef="#ctx0" brushRef="#br0" timeOffset="16384">20789 4105 24575,'-19'22'0,"-5"8"0,11 1 0,0 5 0,-1-3 0,-2 2 0,1 3-3137,-4 10 0,0 4 1,-1 2 3136,1-7 0,-1 2 0,0 1 0,0 1 0,3-9 0,1 1 0,0 0 0,-1 0 0,2 0 0,-5 9 0,1 1 0,1-2 0,1 0 0,3-7 0,0 0 0,1-2 0,2-4 0,-3 12 0,2-8 0,2 5 0</inkml:trace>
  <inkml:trace contextRef="#ctx0" brushRef="#br0" timeOffset="25675">9028 15803 8191,'0'-9'0,"6"1"5063,5 1-5063,34-1 0,5-5 0,-10 3 0,4-2 471,1-1 0,1-3-471,3-3 0,2-2 0,-12 5 0,2 0 0,-1-1 0,-1-3 0,0 0 0,1-1-86,3 0 0,1 0 0,-1-1 86,-1-2 0,-1-1 0,0 1 0,-2 3 0,1 1 0,-2-2 932,0-1 0,-2-1 0,0-1-932,-3 3 0,-1 1 0,-1-2 0,0-2 0,-2-1 0,0 0 0,0-1 0,-2-1 0,1-1 0,0 0 0,0-1 0,0-2 0,-1-3 0,0-2 0,-1 0 0,-1 2 0,-1 1 0,0-2 0,-2-1 0,0-2 0,0-1-223,3-9 0,0-2 1,0 3 222,-3 10 0,-1 1 0,0-1 0,1-8 0,1-2 0,0 3-120,5 1 1,0 1 119,-10 10 0,0 0 0,0 1 0,11-13 0,0 0 0,-7 10 0,-1-1 0,2 0 124,1 1 1,0 0-1,1 1-124,-1-1 0,0 1 0,2-1 0,7-4 0,3-1 0,-4 4 668,-3 1 0,-1 2-668,8-4 0,-4 6 750,-11 16-750,2-7 2262,-5 14-2262,2-9 3072,-3 11-3072,6-3 955,3-2-955,-1 3 0,13 1 0,-18 4 0,8 5 0,-15 0 0,-1 3 0,-2 2 0,3 1 0,-1 2 0,1 9 0,4 4 0,4 11 0,1 5 0,6 3 0,0 5 0,0 0 0,0-1 0,-10-18 0,-1-1 0,-2 0 0,1 2-759,5 6 1,1 1 758,-5-1 0,-1 0-233,6 4 1,0 1 232,-4-3 0,0 2 0,1-2 0,8 7 0,0 0 0,-7-6 0,1 1 0,0-2 0,7 4 0,-1-2-949,-3 0 0,-1 1 949,3 1 0,-1-2-671,-3-2 1,1 0 670,-1 2 0,1 0 0,1-5 0,1-1 610,0 3 0,0 0-610,1-6 0,3 0 0,-1-2 0,3 1 0,-2-2 0,5 3 0,0 0-518,-2-3 0,3 1 1,-1-3 517,3 2 0,-1-3 0,6 2 0,1-1 0,0-2 0,0-1 0,3 1 0,0 0 0,-1 0 0,1 0 0,2 0 0,2 0 0,-15-7 0,0-1 0,1 1 0,0 0 0,0 0 0,0-1 0,1 1 0,1 0 0,0 0 0,-3 0 0,1 0 0,-1-1 0,0 0 0,0-1 0,1-1 0,1 1 0,1 0 0,0-1 0,-2-1 0,-1 0 0,2 0 0,2 0 0,1 0 0,0 0 0,0-1 0,1-1 0,-1 0-472,1-2 1,0 0 0,0 0 471,0 0 0,0 0 0,-2-1 0,15 0 0,-1-1-387,0 2 1,-2 1 386,-7-3 0,-2-1 0,-2 0 0,-3 1 0,6 2 0,-21-4 0,-18-2 0</inkml:trace>
  <inkml:trace contextRef="#ctx0" brushRef="#br0" timeOffset="42763">22317 8089 24575,'26'36'0,"-8"-16"0,2 2 0,16 14 0,2 3-2118,-12-12 0,0 1 1,1 0 2117,3 4 0,1 1 0,-1 0 0,-1 0 0,-1-1 0,0 2 0,-1 0 0,-1 0 0,1 1 13,3 1 1,1 1-1,-4-4 1,-5-4-1,-1-2 1,0-1-1,0 0 1</inkml:trace>
  <inkml:trace contextRef="#ctx0" brushRef="#br0" timeOffset="43055">22928 7814 8191,'-17'3'0,"2"5"4825,-12 19-4825,12-2 0,0 4 0,-9 13 0,-3 4 635,9-9 1,0 2 0,-1 1-636,-3 7 0,-2 2 0,1 0-264,7-11 0,0 0 0,0 1 0,-1 0 264,0 1 0,-2 1 0,2-1 0,0 0 0,-1 11 0,0-2 0,2-4 0,-1-2 0,2-4 0,7-12 0,0 0 0</inkml:trace>
  <inkml:trace contextRef="#ctx0" brushRef="#br0" timeOffset="113838">2586 5207 24575,'-10'-19'0,"-3"4"0,-1 10 0,-7 8 0,-6 15 0,-7 13 0,-2 7 0,5-3 0,-1 4-1052,1 0 0,-3 4 1,4 1 1051,7-6 0,3 1 0,0 1-1439,-2 5 1,1 1 0,3 0 1438,3 0 0,2 0 0,2 0 0,1-2 0,1-1 0,3 0-434,3-5 0,3 0 1,2-2 433,7 9 0,4-3 0,4-7 0,4-4 0,3-8 0,4-4 0,3-1 0,2-5 1066,2-7 0,-1-1-1066,-5 2 0,-1-1 4590,13 5-4590,-29 9 0,-20 6 0,-6 2 0,-12 13 1024,3-9 1,0-1-1025,-8 0 0,-5 1 0,16-11 0,-2-3 0,12-5 0,2-1 0,4 2 0,1 3 0,7 6 0,-4 3 0,4 6 0,-14 19-939,0-20 0,-2 1 939,-6 16 0,-1 2 0,4-14 0,-1 0 0,0 0 0,1 4 0,0 1 0,2-1-780,1 1 0,1 0 0,3-1 780,-1 14 0,5-1 0,7-2 0,5-4-516,3-6 1,6-3 515,4-9 0,4-4 0,4 1 0,2-5 0,3-5 0,2-5 0,2-1 0,0-3 0,1-1 0,-1-2-289,-3-4 1,-1 0 288,21 0 0,-24 0 0,-17 0 0</inkml:trace>
  <inkml:trace contextRef="#ctx0" brushRef="#br0" timeOffset="119834">6806 2022 24575,'-6'-5'0,"10"-4"0,6-9 0,9-3 0,5-4-1700,9-12 1,4-2 1699,-5 6 0,1-1 0,3 0-945,-4 5 1,2 0 0,0 0 0,0 1 944,0 0 0,0 0 0,0 1 0,1 0 0,1 0 0,2 1 0,-1 0 0,0 2 0,6-5 0,-1 1 0,-1 2-121,-1 2 0,-1 2 1,-3 1 120,2 0 0,-3 3 0,-7 5 0,-4 2 0,-8 3 0,-9 5 0</inkml:trace>
  <inkml:trace contextRef="#ctx0" brushRef="#br0" timeOffset="120135">7580 1166 8191,'-17'-6'0,"3"1"5063,10-2-5063,15 0 0,30-3 0,-11 5 0,4 0 0,10 2 0,3 0 0,2 1 0,1 4 0,4 10 0,-5 4 0,-15-6 0,-6 6 1409,-8 17 0,-12 5-1409,-27 9 0,1-14 0,-2-2 0,-2-4 0,5-11 0</inkml:trace>
  <inkml:trace contextRef="#ctx0" brushRef="#br0" timeOffset="125334">8734 965 24575,'-3'12'0,"1"8"0,7 19 0,-4 2 0,3 6 0,-4-15 0,2-12 0,6-17 0,7-11 0,8-16 0,3-7 0,-2-8 0,-2 32 0,-9-1 0,0 32 0,-7-10 0,3-4 0,2-5 0,-1-5 0,9-12 0,4-9 0,-1-8 0,5-12 0,-14 1 0,-4 7 0,-5 10 0,-4 15 0</inkml:trace>
  <inkml:trace contextRef="#ctx0" brushRef="#br0" timeOffset="125662">9186 1124 24575,'14'-25'0,"18"-17"0,-7 4 0,4-5 0,-14 21 0,-16 11 0,-2 10 0,-6 4 0,0 6 0,2 4 0,-1 0 0,9 11 0,2-5 0,10 2 0,14-8 0,13-3 0,-9-9 0,0-1 0,5 3 0,-3-8 0</inkml:trace>
  <inkml:trace contextRef="#ctx0" brushRef="#br0" timeOffset="126045">10204 757 8191,'-13'0'0,"0"0"5063,-1 2-5063,-18 25 2818,15-4-2818,-8 22 1719,22-13-1719,6-10 6784,5-5-6784,9-13 0,11-2 0,19-11 0,-20 7 0,0-7 0</inkml:trace>
  <inkml:trace contextRef="#ctx0" brushRef="#br0" timeOffset="126647">10399 801 8191,'2'-9'0,"-6"1"5063,0 12-5063,-4 7 2818,2 7-2818,6 0 1719,8-5-1719,0-10 6784,15-2-6784,-5-14 0,6 2 0,-4-6 0,-2 10 0,-5 10 0,-4 3 0,-5 7 0,-4-4 0,-2 0 0,9-9 0,-2-5 0,16-19 0,4 0 0,-1-1 0,-1 13 0,-10 15 0,-4 15 0,0 1 0,-5 5 0,3-7 0,2-5 0,6-4 0,2-8 0,-8-1 0,-1-1 0</inkml:trace>
  <inkml:trace contextRef="#ctx0" brushRef="#br0" timeOffset="127616">11713 578 24575,'-9'2'0,"0"-2"0,-11 2 0,-1 5 0,-18 3 0,-1 12 0,-3 1 0,13 1 0,20-5 0,21-10 0,21-4 0,4-5 0,2 0 0,10 3 0,-15 0 0,-5 3 0,-10 13 0,-22 7 0,-6 12 0,-13 2 0,4-13 0,-2 1 0,3-2 0,0-1 0,-4-1 0,4-3 0,8-6 0,26-36 0,9-7 0,4-5 0,3-5 0,2-1-779,-9 10 0,2-1 0,-2 0 779,2-7 0,-1 1-325,-3 3 1,-3 2 324,-1-16 0,-8 19 0,-7 16 0,-2 17 0,5 15 2254,6 2-2254,10-2 732,12-8-732,-1-13 0,4-7 0,-16 1 0,-7 0 0,-11 5 0</inkml:trace>
  <inkml:trace contextRef="#ctx0" brushRef="#br0" timeOffset="127751">12111 527 8191,'9'-3'0,"3"-4"5063,8-1-5063,-1-2 704,5-3 1,-15 10-1,-1-3 1</inkml:trace>
  <inkml:trace contextRef="#ctx0" brushRef="#br0" timeOffset="127934">12184 357 8191,'-7'4'0,"3"11"5024,6 13-5024,-1 25 0,1-19 0,0 2 0,-2 11 0,0-2 0,1-14 0,0-2 0,0 21 0,2-42 0</inkml:trace>
  <inkml:trace contextRef="#ctx0" brushRef="#br0" timeOffset="130051">13282 637 24575,'-16'29'0,"8"2"0,0 20 0,13-18 0,10-7 0,8-17 0,22-19 0,-17-3 0,1-3 0,-2-4 0,0-3 0,-2 1 0,-3-1 0,-2-17 0,-16 29 0,-4 26 0,1 20 0,11 8 0,9-16 0,20-24 0,9-21 0,-20 0 0,-1-3 0,-2 1 0,-2-2 0,-7-2 0,-4-1 0,4-4 0,-14-1 0,7 31 0,-5-2 0,16 23 0,-7-10 0,5 4 0,-9-5 0,-3-1 0,-6 2 0,-5 8 0,-2 6 0,-3 12 0,-1-4 0,2-3 0,10-17 0,15-30 0,18-21 0,-9 8 0,1-3 0,-1 1 0,2 1 0,-1 6 0,1 4 0,-1 5 0,-2 5 0,5 4 0,-1 13 0,-21-2 0,-4 7 0,-1-1 0,-4 13 0,3 1 0,3 0 0,7-3 0,1-11 0,3-8 0,-3-3 0,0-11 0,-11-1 0,-1-12 0,-16 2 0,-3-5 0,-1 9 0,14 4 0,2 10 0,10 1 0</inkml:trace>
  <inkml:trace contextRef="#ctx0" brushRef="#br0" timeOffset="130638">14456 560 8191,'12'7'0,"-7"4"5063,-3 3-5063,-11 17 2818,5-14-2818,9 6 1719,9-35-1719,13-9 0,-3-20 6784,-5 12-6784,-5 4 0,-6 21 0,-4 10 0,1 8 0,0 7 0,6-11 0,3-1 0,24-24 0,-16 4 0,12-6 0,-21 13 0,-8 18 0,3 33 0,-12 6 0,4-13 0,-2 2-652,-4-10 1,-2-1 651,-2 7 0,-2-1 0,-3-8 0,-1 0 0,-5 6 0,-2-1 0,1-9 0,-3-2 0,0-1 0,0-2 0,-17 4 0,7-26 0,13-24 0,15-26 0,14 20 0,7-1 0,8 5 0,7 0 0,1 4 0,12-3 0,4 4-865,-4 5 1,2 2 0,-1 3 864,8 3 0,-2 3 0,1 0 0,-2 2 157,-11 2 0,-3 0 0,12-2 0,-26 5 0</inkml:trace>
  <inkml:trace contextRef="#ctx0" brushRef="#br0" timeOffset="131584">15795 569 8191,'-3'9'0,"4"4"5063,2 0-5063,3 11 2818,0-9-2818,-2 4 1719,5-28-1719,2-18 0,0 1 0,2-3 0,2-3 0,2-1 2925,3-1 0,3 3-2925,-1 9 0,2 4 0,27-3 0,-22 22 0,-2 12 0,-14-2 0,2 0 0,2-3 934,0-5-934,-4-2 0,0-4 0,-4-3 0,0-1 0,-2-2 0,1 0 0,-5 0 0,1 0 0,-12 6 0,2 2 0,-4 8 0,3 3 0,2 4 0,4 10 0,3-8 0,9 2 0,3-10 0,3-8 0,-8 2 0,-1-4 0</inkml:trace>
  <inkml:trace contextRef="#ctx0" brushRef="#br0" timeOffset="132034">16473 355 8191,'-2'-2'0,"-1"4"5063,-4 3-5063,1 4 2818,1 0-2818,5 0 1719,2-4-1719,9-2 6784,-1-1-6784,6 1 0,-8 4 0,2 1 0,-10 4 0,-3 8 0,-5-1 0,-1 1 0,-1-10 0,9-9 0,-2 0 0,7-5 0</inkml:trace>
  <inkml:trace contextRef="#ctx0" brushRef="#br0" timeOffset="132334">16707 324 8191,'-5'17'0,"-9"9"5063,-1 0-5063,-2 1 2818,13-7-2818,10-11 1719,14-12-1719,12-11 0,10-15 0,-17 12 0,-1-1 0,10-12 6784,-8 17-6784,-23 15 0,-1 12 0,-4 2 0,9-8 0,-1-2 0,8-11 0,-9 1 0,0-4 0</inkml:trace>
  <inkml:trace contextRef="#ctx0" brushRef="#br0" timeOffset="132526">17011 136 24575,'0'12'0,"0"8"0,0 12 0,0 15 0,3-5 0,-2 3 0,5-20 0,-5-2 0,1-13 0,-2-2 0</inkml:trace>
  <inkml:trace contextRef="#ctx0" brushRef="#br0" timeOffset="132703">17100 326 8191,'7'5'0,"3"-4"4902,17-5-4902,26-10 0,-21 6 0,1-1 0,-1 0 0,-1-1 0,14-4 709,-29 2 1,-8 8-1,-8 0 1</inkml:trace>
  <inkml:trace contextRef="#ctx0" brushRef="#br0" timeOffset="132891">17326 97 8191,'-6'17'0,"1"0"5063,-2 7-5063,-1 8 2818,4 8-2818,-4 0 0,7-2 429,-2-12 1,3-10 0,0-9 0</inkml:trace>
  <inkml:trace contextRef="#ctx0" brushRef="#br0" timeOffset="133201">17465 314 24575,'-9'7'0,"2"0"0,5 1 0,4 1 0,9-1 0,2 2 0,-1-3 0,-1 14 0,-8-6 0,-2 8 0,-4-6 0,-5 0 0,-4-2 0,-2-1 0,-4-3 0,9-4 0,1-2 0</inkml:trace>
  <inkml:trace contextRef="#ctx0" brushRef="#br0" timeOffset="136801">13146 1564 8191,'0'2'0,"0"17"2531,2 17 1,0 9-2532,0-9 0,0 2 0,0 0 0,3 16 0,0-1 563,-1-7 1,0-9-1,1-15 1,-3-18 0</inkml:trace>
  <inkml:trace contextRef="#ctx0" brushRef="#br0" timeOffset="136983">13075 1514 8191,'1'-3'0,"12"-2"5063,22-1-5063,13-7 0,-17 9 0,0 1 704,17-10 1,-17 12-1,-17-2 1</inkml:trace>
  <inkml:trace contextRef="#ctx0" brushRef="#br0" timeOffset="137151">13177 1688 8191,'7'8'0,"9"-7"5063,23-4-5063,2-6 0,-8 4 0,-13 0 0</inkml:trace>
  <inkml:trace contextRef="#ctx0" brushRef="#br0" timeOffset="137535">13538 1664 8191,'-13'-5'0,"0"-1"5063,-1 7-5063,-5 8 2818,4 19-2818,-5 2 1719,10 1-1719,17-11 6784,11-19-6784,5-15 0,1-7 0,4-10 0,-10 7 0,-3 0 0,-7 4 0,-2 25 0,-1 9 0,3 18 0,5-3 0,7-12 0,3-16 0,-6-4 0,-6-7 0</inkml:trace>
  <inkml:trace contextRef="#ctx0" brushRef="#br0" timeOffset="137711">13768 1406 8191,'-5'8'0,"1"8"5063,4 22-5063,0 10 0,2-14 0,1 0 0,-3-2 0,1-1 0,7 24 2818,-3-20-2818,4-18 0,-4-12 0,-1-3 0</inkml:trace>
  <inkml:trace contextRef="#ctx0" brushRef="#br0" timeOffset="137992">13904 1619 24575,'-4'9'0,"1"4"0,-1 0 0,5 5 0,5-5 0,13-1 0,-3-7 0,3 1 0,-12-2 0,-3 3 0,-7 6 0,0-4 0,-11 5 0,7-5 0,-6-3 0,6-6 0,2-1 0,3-3 0</inkml:trace>
  <inkml:trace contextRef="#ctx0" brushRef="#br0" timeOffset="138291">14063 1657 8191,'7'9'0,"4"-4"5063,9-13-5063,5-3 2818,-2-6-2818,-3 1 1719,-11-1-1719,-5 3 6784,-4 1-6784,-8 16 0,2 9 0,-5 20 0,10 1 0,3-1 0,7-12 0,25-8 0,-9-14 0,7 4 0,-18-9 0</inkml:trace>
  <inkml:trace contextRef="#ctx0" brushRef="#br0" timeOffset="139169">15064 1511 8191,'-12'-17'0,"2"5"5063,4 8-5063,6 24 0,5 16 0,-2-4 0,0 4 1409,0 6 0,-2 1-1409,-3 3 0,-1 1 0,3-4 0,-1-2 0,-7 14 1719,5-30-1719,0-39 6784,-4-36-6784,6 13 0,1-4 0,-3-11 0,1-2-1044,4-1 0,1 2 1044,1 8 0,2 4 0,-1 9 0,5 6 0,14 8 0,8 26 0,11 23 0,-19-9 0,-1 3 0,-4 1 0,-1 0 0,-2 6 0,-4-1 0,-2 1 0,-7-1 0,-8-26 2088,-7-6-2088,-19-33 0,17 23 0,-11-22 0</inkml:trace>
  <inkml:trace contextRef="#ctx0" brushRef="#br0" timeOffset="139471">15372 1462 8518,'-2'-4'0,"0"19"5095,-8 15-5095,6 16 2769,14 3-2769,8-24 1674,7-14-1674,2-23 6519,-12-3-6519,-3-5 0,-9 3 0,-8 3 0,-6 0 0,-3 9 0,1 0 0,4 5 0,5 0 0</inkml:trace>
  <inkml:trace contextRef="#ctx0" brushRef="#br0" timeOffset="139801">15632 1467 24575,'-7'1'0,"-3"6"0,5 3 0,-1 2 0,6-3 0,15 3 0,-2-6 0,11 1 0,-11-5 0,0 3 0,-6 5 0,-5 4 0,-2 3 0,-9 0 0,3 0 0,-4-4 0,7-4 0,-1-5 0</inkml:trace>
  <inkml:trace contextRef="#ctx0" brushRef="#br0" timeOffset="139935">15814 1372 24575,'6'35'0,"-1"-4"0,2-10 0,-6-10 0,3 0 0</inkml:trace>
  <inkml:trace contextRef="#ctx0" brushRef="#br0" timeOffset="140058">15845 1217 8191,'-11'7'0,"3"-3"0,6-1 0</inkml:trace>
  <inkml:trace contextRef="#ctx0" brushRef="#br0" timeOffset="140201">15879 1278 24575,'12'-8'0,"9"-3"0,4 3 0,0-5 0,-1 5 0,-15 2 0,-1 4 0</inkml:trace>
  <inkml:trace contextRef="#ctx0" brushRef="#br0" timeOffset="140418">15977 1069 8191,'-4'7'0,"4"3"5063,-2 17-5063,10 13 0,-12 15 1409,6-25 0,-1 1-1409,-9 24 429,9-5 1,-5-24 0,6-8 0</inkml:trace>
  <inkml:trace contextRef="#ctx0" brushRef="#br0" timeOffset="140567">16155 1286 8191,'0'14'0,"0"2"5063,0 11-5063,3 7 0,-2-8 0,1-4 0</inkml:trace>
  <inkml:trace contextRef="#ctx0" brushRef="#br0" timeOffset="140695">16193 1284 8191,'-5'-9'0,"3"4"0,0 0 0</inkml:trace>
  <inkml:trace contextRef="#ctx0" brushRef="#br0" timeOffset="140926">16236 1333 8191,'5'13'0,"8"3"5063,-4-1-5063,7 0 2818,-7-6-2818,3-1 1719,-2-8-1719,21-25 0,-4-8 0,-9 7 0,-1-2 0,1 3 0,-3 2 0,-4-3 0,2 5 0</inkml:trace>
  <inkml:trace contextRef="#ctx0" brushRef="#br0" timeOffset="141217">16494 1285 24575,'9'-7'0,"6"-8"0,13 2 0,-2-11 0,-2 9 0,-24 14 0,-10 14 0,-10 15 0,11 4 0,5-6 0,8-6 0,14-12 0,4-11 0,-5 1 0,-2-5 0</inkml:trace>
  <inkml:trace contextRef="#ctx0" brushRef="#br0" timeOffset="141494">16770 1191 8238,'-7'4'0,"0"1"5068,-3 5-5068,5 1 2811,2 3-2811,7-2 1712,7-4-1712,2-4 6746,4-1-6746,-3 1 0,-3 4 0,-3 12 0,-7-1 0,-2 11 0,-20 6 0,9-12 0,-11 2 0,18-22 0,1-4 0</inkml:trace>
  <inkml:trace contextRef="#ctx0" brushRef="#br0" timeOffset="145959">18848 1102 8191,'0'2'0,"5"17"5063,-2 21-5063,-2 3 0,-1 2 0,2-9 0,-1-2 1409,-5 9 0,0-4-1409,6 0 0,-5-23 0,5-9 0</inkml:trace>
  <inkml:trace contextRef="#ctx0" brushRef="#br0" timeOffset="146171">18788 1060 24575,'50'-18'0,"-14"4"0,1 2 0,16 4 0,-1-5 0,-38 13 0</inkml:trace>
  <inkml:trace contextRef="#ctx0" brushRef="#br0" timeOffset="146329">18880 1233 24575,'32'-2'0,"-14"1"0,-4 1 0</inkml:trace>
  <inkml:trace contextRef="#ctx0" brushRef="#br0" timeOffset="146678">19197 1265 8191,'-9'-7'0,"-4"0"5063,3 6-5063,-9 10 2818,5 9-2818,-7 24 1719,11-7-1719,3 0 6784,15-15-6784,4-17 0,20-17 0,-2-10 0,-7 2 0,-1-1 0,3-13 0,-4 5 0,-20 24 0,0 12 0,-1 12 0,7-1 0,1-9 0,-1-2 0,-3-7 0</inkml:trace>
  <inkml:trace contextRef="#ctx0" brushRef="#br0" timeOffset="146879">19414 982 24575,'-12'45'0,"7"-18"0,1 1 0,3 6 0,2 2 0,-1 2 0,0 0 0,2-5 0,0-3 0,2 17 0,5-20 0,-2-19 0,-2-4 0,-1-4 0</inkml:trace>
  <inkml:trace contextRef="#ctx0" brushRef="#br0" timeOffset="147151">19518 1258 24575,'-5'11'0,"3"4"0,0-5 0,3 2 0,2-3 0,7-1 0,-2-4 0,4 3 0,-5-2 0,-2 15 0,-6-5 0,-2 10 0,-4-12 0,-1-4 0,3-5 0,1-4 0</inkml:trace>
  <inkml:trace contextRef="#ctx0" brushRef="#br0" timeOffset="147441">19635 1300 8191,'6'4'0,"1"-2"5063,12-3-5063,-1-11 2818,3 2-2818,-7-6 1719,-10 7-1719,-6 2 6784,-3 7-6784,-2 10 0,5 5 0,3 6 0,10-9 0,9-6 0,5-8 0,-6-2 0,-5 1 0</inkml:trace>
  <inkml:trace contextRef="#ctx0" brushRef="#br0" timeOffset="148459">20359 1152 8191,'14'25'0,"-8"8"2496,-9 15 1,-4 7-2497,3-16 0,-2 0 0,-9 10 0,6-8 2827,16-24-2827,7-42 0,6-8 0,2-5 0,-2-5 0,1 1 0,7 0 0,0 2 0,-7 8 0,1 4 0,14-4 1728,-15 27-1728,-13 21 6758,-6 9-6758,-2 14 78,0-6-78,3-1 0,2-12 0,2-11 0,12-9 0,9-9 0,-2 0 0,2-2 0,-3-1 0,0-1 0,2 1 0,-1 0 0,0-7 0,-13 7 0,-19 5 0,-2 4 0,-3 5 0,9 16 0,8-5 0,19 7 0,15-13 0,-12-3 0,-1-4 0</inkml:trace>
  <inkml:trace contextRef="#ctx0" brushRef="#br0" timeOffset="148751">21149 1179 8191,'-21'-13'0,"5"7"5063,-14 7-5063,14 6 2818,1 5-2818,15-4 1719,15 0-1719,7-2 6784,0-2-6784,0 36 0,-16 0 0,-4-7 0,-2 3-510,-2-2 1,-2 0 509,0-2 0,-2-1-64,-1-3 0,1-1 64,-4 18 0,-2-26 0,3-8 0,4-10 0,1-5 0</inkml:trace>
  <inkml:trace contextRef="#ctx0" brushRef="#br0" timeOffset="149097">21338 1328 8191,'-5'-21'0,"2"6"5063,-6 3-5063,2 12 2818,-11 17-2818,6-1 1719,-4 10-1719,24-13 6784,1-7-6784,28-16 0,-4-8 0,7-4 0,5-1 0,-18 14 0,0 2 0,-16 16 0,-3 9 0,-5-3 0,5 2 0,0-13 0,-2-2 0,2-2 0</inkml:trace>
  <inkml:trace contextRef="#ctx0" brushRef="#br0" timeOffset="149258">21542 1228 24575,'13'-10'0,"7"-2"0,5-2 0,21-9 0,-25 12 0,8-3 0</inkml:trace>
  <inkml:trace contextRef="#ctx0" brushRef="#br0" timeOffset="149463">21663 1035 24575,'0'12'0,"1"2"0,2 16 0,-1 10-1067,-3-10 0,-3 1 1067,2 4 0,-2 0 72,-1 1 1,0-2-73,1 14 119,2-15 1,5-24 0,-1-5-1</inkml:trace>
  <inkml:trace contextRef="#ctx0" brushRef="#br0" timeOffset="149592">21753 1296 8191,'-2'9'0,"2"-4"0,-2-1 0</inkml:trace>
  <inkml:trace contextRef="#ctx0" brushRef="#br0" timeOffset="150035">21811 1192 24575,'-2'9'0,"2"0"0,3 4 0,2 0 0,-2 4 0,3 7 0,-3-6 0,2 2 0,-1-7 0,1-6 0,2-5 0,5-5 0,15-13 0,13-6 0,4-6 0,-9 9 0,-13 2 0,-17 10 0,-3-10 0,-7 13 0,-2-4 0,0 19 0,6 9 0,2 5 0,14 4 0,6-6 0,7-7 0,-3-5 0,-1-7 0,-15-1 0,-1-3 0</inkml:trace>
  <inkml:trace contextRef="#ctx0" brushRef="#br0" timeOffset="213568">29229 1125 24575,'-9'-16'0,"-1"0"0,1 11 0,-4-3 0,0 6 0,-11 3 0,-1 3 0,-24 20 0,11-3 0,9-2 0,0 3 0,5-2 0,1 1-865,-3 4 1,-1 3 864,-1 5 0,1 1-616,3-2 1,3 1 615,1 5 0,2 1 0,6-8 0,3 1 0,2 1 0,3 2 0,3-2 0,3 2 0,0-1 0,2 1-1126,3 6 0,2 1 1126,-1 4 0,2-1 0,2 2 0,4-1 0,-4-10 0,1 0 0,3-2 0,12 11 0,3 0 0,-8-11 0,1 0 0,2-2 0,3-4 0,1-2 0,1 0-348,0 2 0,2 1 1,0-2 347,-2-4 0,2-1 0,0-1 0,2 0 0,0-1 0,1-1 0,-3-1 0,1 0 0,0-1 0,1-2 0,0-2 0,1 0 317,-2 0 0,1-1 0,2-1-317,15 0 0,3-1 0,-2-2 0,-12-4 0,-2-2 0,1 0 0,9-1 0,2 0 0,-4-4 0,3-6 0,-4-5-755,-6-4 1,-1-3 754,5-1 0,-3-3 0,-5-4 0,-3-2 0,1-2 0,-1-3 0,-3-2 0,-3-4 0,-3 0 0,-1-2 770,0-1 1,-1-3-771,-7 9 0,0-2 0,-2 2 0,0-3 0,0 0 0,-1 5 0,1 0 0,-3 2 0,-3 3 0,-3 1 674,2-6 0,-1-1-674,-2 0 0,-1 0 0,-1-1 0,-2 0 0,-4-6 0,0 0 0,0 9 0,-2 1-315,-5-4 0,-2 3 315,-1 6 0,-1 3 0,0 2 0,-3 0 0,-2 2 0,-3 1 845,-9 0 1,-4 2-846,-4-2 0,-1 3 0,-5 0 0,0 2 0,5 2 0,0 1 0,-3-1 0,1 1 0,8 2 0,-1 0 0,-5 0 0,0 0 274,5 3 1,0 2-275,-1 3 0,-1 3 0,-3 2 0,-1 3-331,-5 1 1,-2 3 330,4 6 0,-1 5 0,10-4 0,-1 1 0,1 1 0,2 2 0,1 2 0,0 0 0,-2 4 0,1 0 0,2-2 0,2-2 0,5-2 0,-11 12 0</inkml:trace>
  <inkml:trace contextRef="#ctx0" brushRef="#br0" timeOffset="218918">29028 1567 8191,'6'2'0,"-3"0"0,1-2 0</inkml:trace>
  <inkml:trace contextRef="#ctx0" brushRef="#br0" timeOffset="219117">29471 1352 8191,'-14'0'0,"6"0"0,4 0 0</inkml:trace>
  <inkml:trace contextRef="#ctx0" brushRef="#br0" timeOffset="219285">29418 1557 8191,'-24'10'0,"13"-4"0,-3-3 0</inkml:trace>
  <inkml:trace contextRef="#ctx0" brushRef="#br0" timeOffset="219460">29356 1919 8191,'-9'7'0,"8"-2"0,-2-3 0,7-2 0</inkml:trace>
  <inkml:trace contextRef="#ctx0" brushRef="#br0" timeOffset="219615">29310 1853 8191,'-14'5'0,"5"-2"0,5-1 0</inkml:trace>
  <inkml:trace contextRef="#ctx0" brushRef="#br0" timeOffset="219776">29290 1706 8191,'-5'3'0,"1"-1"0</inkml:trace>
  <inkml:trace contextRef="#ctx0" brushRef="#br0" timeOffset="219971">29237 1831 24575,'-32'14'0,"1"1"0,-15 7 0,39-19 0</inkml:trace>
  <inkml:trace contextRef="#ctx0" brushRef="#br0" timeOffset="220143">29621 2017 8191,'-5'8'0,"6"5"0,0-7 0,4 2 0</inkml:trace>
  <inkml:trace contextRef="#ctx0" brushRef="#br0" timeOffset="220281">29707 2168 8191,'-16'17'0,"13"-10"0,3-4 0,7-9 0</inkml:trace>
  <inkml:trace contextRef="#ctx0" brushRef="#br0" timeOffset="220409">29882 1839 8191,'-14'-6'0,"6"1"0,4 5 0</inkml:trace>
  <inkml:trace contextRef="#ctx0" brushRef="#br0" timeOffset="220560">29903 1445 8191,'-22'0'0,"7"0"0,11 0 0</inkml:trace>
  <inkml:trace contextRef="#ctx0" brushRef="#br0" timeOffset="220698">30024 1462 8191,'-2'13'0,"12"7"1265,-2-11 1,5 2 0,-6-9 0</inkml:trace>
  <inkml:trace contextRef="#ctx0" brushRef="#br0" timeOffset="220849">30138 1623 8191,'-14'25'0,"6"-1"5063,3-11-5063,9 0 704,-1-1 1,2-6-1,-2 2 1</inkml:trace>
  <inkml:trace contextRef="#ctx0" brushRef="#br0" timeOffset="220971">30122 1911 8191,'-12'32'0,"5"-10"1265,2 1 1,4-17 0,3 1 0</inkml:trace>
  <inkml:trace contextRef="#ctx0" brushRef="#br0" timeOffset="221111">30121 2041 8191,'-7'12'0,"5"-2"1265,5 4 1,1-9 0,4 0 0</inkml:trace>
  <inkml:trace contextRef="#ctx0" brushRef="#br0" timeOffset="221231">30098 2156 8191,'-47'28'0,"7"-6"0,16-7 0,10-8 0</inkml:trace>
  <inkml:trace contextRef="#ctx0" brushRef="#br0" timeOffset="221418">29476 2067 8191,'-9'3'0,"1"-1"0</inkml:trace>
  <inkml:trace contextRef="#ctx0" brushRef="#br0" timeOffset="221575">29613 2214 8191,'-7'26'0,"7"-8"5063,6-13-5063,27-8 0,-18-1 0,12 0 0</inkml:trace>
  <inkml:trace contextRef="#ctx0" brushRef="#br0" timeOffset="221713">30023 2201 8191,'-7'22'0,"7"-5"0,-1-12 0,5-3 0</inkml:trace>
  <inkml:trace contextRef="#ctx0" brushRef="#br0" timeOffset="221943">29896 1473 8191,'-13'10'0,"0"-2"0,8-3 0,1-3 0</inkml:trace>
  <inkml:trace contextRef="#ctx0" brushRef="#br0" timeOffset="222095">29847 1493 8191,'-23'7'0,"4"-4"0,3 0 0,8-3 0</inkml:trace>
  <inkml:trace contextRef="#ctx0" brushRef="#br0" timeOffset="222268">29708 1537 8191,'-9'-14'0,"1"10"0,8-10 0</inkml:trace>
  <inkml:trace contextRef="#ctx0" brushRef="#br0" timeOffset="222414">29962 1236 9348,'-4'4'0</inkml:trace>
  <inkml:trace contextRef="#ctx0" brushRef="#br0" timeOffset="222559">30191 1307 8191,'4'9'0,"5"-1"0,-3-4 0,1-1 0</inkml:trace>
  <inkml:trace contextRef="#ctx0" brushRef="#br0" timeOffset="222685">30334 1418 24575,'-1'12'0,"-2"-4"0,7-6 0</inkml:trace>
  <inkml:trace contextRef="#ctx0" brushRef="#br0" timeOffset="222830">30386 1650 8191,'-24'42'0,"9"-13"1265,10 8 1,6-26 0,3 3 0</inkml:trace>
  <inkml:trace contextRef="#ctx0" brushRef="#br0" timeOffset="222951">30330 1991 8191,'-6'14'0,"1"-6"0,5-4 0</inkml:trace>
  <inkml:trace contextRef="#ctx0" brushRef="#br0" timeOffset="223074">30255 2101 8191,'-20'21'0,"3"-4"0</inkml:trace>
  <inkml:trace contextRef="#ctx0" brushRef="#br0" timeOffset="224586">28350 1600 24575,'47'-16'0,"5"-1"0,-7 6 0,9-1 0,-2 1-910,-7 4 0,-2 0 0,4 0 910,2-1 0,3-1 0,1 0 0,-1 1-1716,-4 2 0,-2 1 1,1 1-1,0-1 1716,5-2 0,1 1 0,0-1 0,0 0 0,-9 2 0,0 0 0,0-1 0,0 1 0,1 0-421,2-1 0,1 1 1,1-1-1,-1 1 1,-1 0 420,9-1 0,-1 1 0,0 1 0,0-2 0,-10 1 0,0 0 0,0 0 0,0 0 0,-1 0-608,10 1 1,-2 0-1,1 1 1,-1-1 607,0 0 0,-2-1 0,1 0 0,1 0 0,0 1 0,1-1 0,-1 1 0,0-2 0,-4 0 0,0 0 0,-1-1 0,1 0-305,-1 1 1,1-1 0,-1 0-1,-2 0 305,10-3 0,-2-1 0,-1 1 571,-7 1 0,-1 1 0,-4 0-571,6 0 0,-7-1 3092,-2-2-3092,-37 10 0,-10 2 0,-2 1 0</inkml:trace>
  <inkml:trace contextRef="#ctx0" brushRef="#br0" timeOffset="225336">28347 1971 24575,'7'-7'0,"10"-1"0,11-3 0,25-4 0,-12 4 0,8 0 0,-2 0 0,-5 2 0,-1 0 0,4 1-806,3 0 0,5 1 1,0-1-1,-2 1 806,-7 1 0,-1-1 0,0 1 0,2 1-1531,4-1 1,1 1-1,2 0 1,-1 0 1530,3 0 0,1 0 0,0 0 0,0 0 0,-9 0 0,-1-1 0,1 1 0,0 0 0,-1 0 0,0 2 0,1 0 0,-1 1 0,1-1 0,-2 0 0,8-3 0,0-1 0,-2 0 0,0 2 0,-3 2 0,-2 1 0,0 1 0,-1-2-153,10-2 1,-1-2 0,-2 2 152,-7 2 0,-1 1 0,0 0-413,-5 0 1,0 0-1,-2 0 413,8-4 0,-3 2 422,-5 3 0,-4 1-422,4-7 4626,-16 2-4626,-20-2 0,-3 2 0,-1 1 0</inkml:trace>
  <inkml:trace contextRef="#ctx0" brushRef="#br0" timeOffset="225955">28537 2295 8191,'0'-9'0,"4"2"5063,1 2-5063,8 1 2818,7 3-2818,31-2 0,-13 3 0,3 0 0,-3-1 0,2-1 0,3 0 189,7-2 1,3 0 0,2-1-190,-12-1 0,1 0 0,2-1 0,3 0 0,-6 0 0,3 0 0,2 0 0,2-1 0,0 0 0,-2 0 0,-1 1 0,6-2 0,-1 0 0,-1 1 0,1-1 0,2-1 0,-5 2 0,2-2 0,2 1 0,0-1 0,0 0 0,-3 1 0,-3 1-698,2 0 0,-2 1 0,-3 0 0,0 1 0,0-1 698,8-3 0,0 0 0,-2 0 0,-1 1-68,4 2 1,-2 1 0,-3 0 67,9-3 0,-7 1 0,-19 4 0,-6 2 812,-7-1-812,-29 4 0,3 1 0,-6-2 0</inkml:trace>
  <inkml:trace contextRef="#ctx0" brushRef="#br0" timeOffset="226542">28793 2646 24575,'22'-9'0,"2"1"0,14-5 0,-9 7 0,2 1 0,10-5 0,3 0 0,-8 5 0,3 1 0,0-1-2220,5 0 0,2-2 0,0 2 2220,4 0 0,0 1 0,1 0 0,-8 2 0,0 1 0,0-1 0,1 0 0,3-2 0,0-1 0,0 1 0,2 0-950,2 1 0,2 1 1,0 1-1,0-2 950,2-3 0,0 0 0,0-1 0,0 1 0,-2 0 0,1 2 0,-1-1 0,-1-1 0,-3 0 0,-1 0 0,-1-1 0,-1 0 107,6-1 1,-1-1 0,-3 1-108,8-1 0,-6 0 0,-17 2 0,-4 2 0,0 1 0,-22 4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8T13:40:24.56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3618 5607 24575,'35'-3'0,"18"-4"0,-13 4 0,4 0 0,-7-2 0,1-2 0,0 1-1966,3 2 0,0-1 0,0 1 1966,2-2 0,0 0 0,1 0 529,2 0 1,0 0 0,-3 2-530,-1 0 0,-3 0 0,-4-2 0,-6 2 0,-18 4 0</inkml:trace>
  <inkml:trace contextRef="#ctx0" brushRef="#br0" timeOffset="268">4252 5294 8191,'-46'-5'0,"24"6"5063,29 0-5063,38 12 0,-8-3 0,2 2 0,0 2 0,0 0 981,1 1 0,-3 3-981,-9 0 0,-3 2 1834,12 13-1834,-23 6 6417,-10-7-6417,-12-1 0,-8-2 0,6-13 0,-1-5 0</inkml:trace>
  <inkml:trace contextRef="#ctx0" brushRef="#br0" timeOffset="1144">4953 5745 8191,'-6'-1'0,"3"4"5063,-1 14-5063,4 11 2818,0 19-2818,0 7 0,0-5 1719,2-15-1719,11-39 6784,5-24-6784,-3 0 0,1-3 0,-1 0 0,0 1 0,1 1 0,-1 2 0,5-5 0,1 18 0,-10 22 0,2 18 0,-2 8 0,-6 14 0,2-7 0,-3-8 0,8-14 0,6-13 0,7-11 0,-7 1 0,-4-2 0</inkml:trace>
  <inkml:trace contextRef="#ctx0" brushRef="#br0" timeOffset="1416">5455 5700 24575,'-3'26'0,"-3"1"0,1 12 0,0-6 0,6-1 0,8-13 0,5-14 0,14-19 0,-13 0 0,4-11 0,-17 8 0,-16-17 0,6 16 0,-15-11 0,18 25 0,-3 1 0</inkml:trace>
  <inkml:trace contextRef="#ctx0" brushRef="#br0" timeOffset="1723">5649 5686 8191,'0'14'0,"0"2"5063,3 4-5063,2 12 2818,0 8-2818,-1 0 1719,-2-12-1719,4-31 6784,11-25-6784,-8 0 0,1-3 0,7-5 0,2 1-497,-2 6 1,1 2 496,15-11 0,-7 33 0,-14 28 0,-9 10 0,6 14 0,0-1 0,2-12 0,-1-12 0,-5-14 0</inkml:trace>
  <inkml:trace contextRef="#ctx0" brushRef="#br0" timeOffset="2607">5805 5870 24575,'16'0'0,"-2"2"0,-5 1 0,-2 3 0,0 5 0,0 15 0,1 8 0,-3-5 0,-1 2 0,-1-4 0,0 2 0,0 8 0,-1 1 0,-4-9 0,-1-2 0,2 26 0,-3-24 0,4-28 0,0-56 0,4 3 0,2-5-1056,-2 19 1,0 0 0,1-1 1055,3-4 0,1-1 0,1 5 0,2 4 0,3 5 0,1 3 0,2 3 0,9-6 0,6 11 0,-4 4 0,-4 13 0,-5 3 3166,-6 10-3166,-7 3 0,-1 9 0,-6 10 0,-3-9 0,-2 2 0,-1-17 0,-1-2 0,-12 1 0,-3-5 0,-10-3 0,6-6 0,10 1 0,9 0 0</inkml:trace>
  <inkml:trace contextRef="#ctx0" brushRef="#br0" timeOffset="3231">6569 5666 8191,'-7'-7'0,"2"-2"5063,-1 2-5063,-1 0 2818,0 3-2818,-2 2 1719,-3 4-1719,-5 10 6784,2 0-6784,-4 15 0,10 2 0,16-6 0,11-17 0,17-18 0,-2-20 0,-8 8 0,-7 3 0,-10 17 0,-4 11 0,1 6 0,-3 1 0,9-3 0,7-7 0,14-10 0,8-8 0,-14 2 0,1-1 0,0 0 0,1 1 0,20-8 0,-13 12 0,-20 13 0,-11 6 0,-8 13 0,3-5 0,-5 4 0,6-9 0,5-21 0,13-5 0,10-23 0,-7 18 0,-4 1 0</inkml:trace>
  <inkml:trace contextRef="#ctx0" brushRef="#br0" timeOffset="3581">7220 5562 24575,'-6'-2'0,"1"-4"0,-7 5 0,-3 7 0,0 5 0,-6 36 0,18-27 0,0 20 0,22-38 0,-1-10 0,15-11 0,-7-5 0,4-2 0,-15 5 0,1 9 0,-6 18 0,14 9 0,2 2 0,16-6 0,-22-11 0,0 0 0</inkml:trace>
  <inkml:trace contextRef="#ctx0" brushRef="#br0" timeOffset="4641">7650 5644 24575,'-1'24'0,"-5"1"0,-7 7 0,1-11 0,7-20 0,10-21 0,10-27 0,8-1 0,0 5 0,-1 19 0,-5 18 0,-5 21 0,-3 13 0,-1 12 0,-2 0 0,0-8 0,-1-14 0,2-14 0,3-10 0,14-23 0,4-7 0,0 1 0,1 6 0,2 18 0,5 2 0,-37 62 0,0-11 0,0 3 0,10-22 0,4-6 0,17-23 0,3-7 0,-8-6 0,1-2 0,-4 4 0,-1-1 0,14-25 0,-12 2 0,-15 18 0,-8 1 0,-5 20 0,-5 10 0,-3 10 0,2 14 0,7 1 0,6-1 0,17-9 0,3-17 0,17-4 0,-3-19 0,3 3 0,-9-11 0,-13 15 0,-6 0 0</inkml:trace>
  <inkml:trace contextRef="#ctx0" brushRef="#br0" timeOffset="4790">8356 5538 8191,'9'6'0,"-2"-5"4876,36-12-4876,6-5 0,-21 2 0,0 0 568,0 3 0,-3 2 0,0-6 0,-11 8 1</inkml:trace>
  <inkml:trace contextRef="#ctx0" brushRef="#br0" timeOffset="4994">8553 5308 8191,'-6'-7'0,"3"7"5063,3 26-5063,2 19 0,0-9 0,0 4 0,-4 6 0,-1-1 991,2-4 0,0-2-991,-2-3 0,1-4 457,5 6 1,-3-21 0,3-10 0</inkml:trace>
  <inkml:trace contextRef="#ctx0" brushRef="#br0" timeOffset="5281">8770 5599 8191,'-5'17'0,"1"0"5063,-4 0-5063,7 0 2818,7-7-2818,15-15 0,15-28 0,-11 7 0,4-4 0,-3 0 0,1-3 0,0 4 0,2 3 0,-1 2 859,2-6 1,-4 10-860,-6 29 6784,-11 11-6784,0-2 0,-5 13 0,0-16 0,1 0 0,-2-11 0,1-4 0</inkml:trace>
  <inkml:trace contextRef="#ctx0" brushRef="#br0" timeOffset="5400">9150 5300 8191,'-9'7'0,"6"1"0,0-5 0,5 1 0</inkml:trace>
  <inkml:trace contextRef="#ctx0" brushRef="#br0" timeOffset="5607">9292 5403 8191,'-6'9'0,"-4"10"5063,6 4-5063,-2 3 2818,14-2-2818,7-7 0,14-4 0,-1-7 0,4-4 0,6-4 0,2-2 0,8-2 0,-3-1 0,-15 1 0,-3-1 0,14-3 0</inkml:trace>
  <inkml:trace contextRef="#ctx0" brushRef="#br0" timeOffset="6281">10541 5274 8191,'-32'13'0,"10"-5"5063,21-1-5063,15-3 2818,24 0-2818,9 0 0,8-9 0,-25 3 0,1-1 0,-3-4 0,-1 0 0,19-7 0,-21 4 0,-11 3 0</inkml:trace>
  <inkml:trace contextRef="#ctx0" brushRef="#br0" timeOffset="6480">10721 5005 8191,'-9'1'0,"5"11"5063,9 23-5063,-2-6 0,-1 3 0,1 13 0,-2 2 381,-2 6 1,-3 2-382,0-15 0,0 1 0,0-1 0,0 13 0,0-5 0,-2-15 0,1-4 0,5 5 0</inkml:trace>
  <inkml:trace contextRef="#ctx0" brushRef="#br0" timeOffset="6824">10860 5470 8191,'-11'17'0,"5"-3"5063,8-3-5063,35-11 2818,0-11-2818,-9 2 0,1-3 0,8-20 1719,-15 8-1719,-9-2 6784,-18 18-6784,-18 42 0,5 6 0,6-6 0,2 1 0,9 12 0,10-18 0,4-14 0,10-17 0,9-12 0,-13 4 0,2-3 0</inkml:trace>
  <inkml:trace contextRef="#ctx0" brushRef="#br0" timeOffset="7123">11288 5377 24575,'-18'11'0,"7"-1"0,-3 14 0,15-10 0,1-1 0,25-9 0,3-4 0,11 7 0,-6 5 0,-16 6 0,-7 8 0,-12-7 0,-8 11 0,-4-4 0,-2-1 0,2-5 0,4-16 0,3-1 0,3-7 0</inkml:trace>
  <inkml:trace contextRef="#ctx0" brushRef="#br0" timeOffset="7282">11404 5450 24575,'32'-4'0,"4"-5"0,10-6 0,1-8 0,0 4 0,-14-1 0,-10 10 0,-16 5 0</inkml:trace>
  <inkml:trace contextRef="#ctx0" brushRef="#br0" timeOffset="7490">11585 5159 8191,'-9'19'0,"4"9"4130,2 25-4130,3-16 0,0 3 0,-3 5 0,0 3 0,3 5 0,-1 0 0,-2-9 0,1-2 0,1-9 0,2-4 0,1 4 0,-2-25 0,2-4 0</inkml:trace>
  <inkml:trace contextRef="#ctx0" brushRef="#br0" timeOffset="21599">12759 5481 24575,'13'-2'0,"13"-4"0,21 5 0,-10-4 0,2 0 0,7 4 0,1 1 0,0-3 0,-1 0-669,-3 3 1,-3 0 668,-8 0 0,-2 0 0,16 0 109,-18-2 0,-12 2 0,-12-2 0</inkml:trace>
  <inkml:trace contextRef="#ctx0" brushRef="#br0" timeOffset="21912">13209 5301 8191,'22'-1'0,"10"0"2531,-4 3 1,3 2-2532,-4 0 0,0 2 0,22 13 2818,-19 0-2818,-12 16 1719,-16-8-1719,-11 18 0,-15-3 6784,-6 1-6784,9-20 0,-3-1 0,-19 7 0,15-9 0,7-11 0</inkml:trace>
  <inkml:trace contextRef="#ctx0" brushRef="#br0" timeOffset="25016">14401 5481 24575,'0'0'0</inkml:trace>
  <inkml:trace contextRef="#ctx0" brushRef="#br0" timeOffset="25536">14401 5481 24575,'-9'-7'0,"-4"0"0,-4 6 0,-1 2 0,-7 12 0,3 13 0,0 10 0,8-7 0,3 2 0,5 19 0,6-21 0,4-2 0,17 5 0,16-18 0,11-28 0,-20-6 0,1-7 0,-2-1 0,3-5 0,-3-3 0,-2-1 0,0-3 0,-5 2-1088,-7-5 0,-4 1 1088,1-7 0,-3 0 0,-6-1 0,-1 0 0,5 3 0,-2 1-88,-5 6 1,0 4 87,7-7 0,-1 35 0,-3 35 0,1 1 0,-1 5 0,-3 8 0,-1 3 0,0 5 0,-1 1 128,-1 1 0,-1-2-128,1-5 0,3-3 89,4-11 0,2-2-89,6 7 0,2-24 0,-4-5 0</inkml:trace>
  <inkml:trace contextRef="#ctx0" brushRef="#br0" timeOffset="25859">14751 5407 24575,'-16'28'0,"2"7"0,13 5 0,2 7 0,9-14 0,3-5 0,15-19 0,-1-11 0,14-12 0,-12-7 0,-5-2 0,-12 3 0,-12 3 0,-6 0 0,-5 3 0,1 3 0,1 7 0,0 2 0,4 2 0,1 0 0</inkml:trace>
  <inkml:trace contextRef="#ctx0" brushRef="#br0" timeOffset="26206">15100 5450 8191,'-3'18'0,"3"-1"5063,-3 13-5063,0 17 0,2-3 2818,-3-2-2818,8-30 1719,4-24-1719,16-18 0,1-17 0,-4 18 0,3-2 0,-3 1 0,-3 3 0,0 2 0,8-11 0,-1 9 6784,-8 24-6784,-12 19 0,0 16 0,-5 8 0,-4 0 0,5-12 0,0-15 0,2-9 0,1-6 0</inkml:trace>
  <inkml:trace contextRef="#ctx0" brushRef="#br0" timeOffset="26348">15523 5101 8191,'-5'10'0,"-1"8"5063,-1 7-5063,2 7 0,2-14 0,3-4 0</inkml:trace>
  <inkml:trace contextRef="#ctx0" brushRef="#br0" timeOffset="26521">15543 5312 8191,'19'-1'0,"16"-12"1476,-6 5 1,3-1-1477,4-4 0,0 0 1369,-1 4 0,-1 1-1369,13-5 0,-24 8 0,-16 3 0</inkml:trace>
  <inkml:trace contextRef="#ctx0" brushRef="#br0" timeOffset="26723">15810 5036 8191,'-14'21'0,"6"15"2531,1-10 1,1 3-2532,-1 14 0,0 3 0,-3 1 0,-2 1 1185,-1 5 1,2 0-1186,2-3 0,0-2 0,0-8 0,2-2 0,1 17 0,1-26 0,5-21 0</inkml:trace>
  <inkml:trace contextRef="#ctx0" brushRef="#br0" timeOffset="27565">17349 5391 8191,'-24'4'0,"-7"16"4783,-1 5-4783,13-5 0,2 4 2853,-2 26-2853,26-27 0,23-15 0,-4-23 0,0-8 876,2-1 1,-3-1-877,-2-2 0,-4 2 6679,2-6-6679,-9 21 316,-16 35-316,-2 17 0,7-11 0,2-1 0,5 15 0,11-25 0,7-5 0,4-12 0,0-5 0,14 5 0,-3-13 0</inkml:trace>
  <inkml:trace contextRef="#ctx0" brushRef="#br0" timeOffset="27859">17851 5335 8191,'-32'12'0,"7"-2"5063,4 6-5063,9-1 2818,7-2-2818,10-2 1719,4-4-1719,15 0 6784,1-4-6784,0 4 0,-5-5 0,-15 13 0,-10 4 0,-6 3 0,-10 11 0,2-11 0,2 2 0,6-13 0,9-7 0</inkml:trace>
  <inkml:trace contextRef="#ctx0" brushRef="#br0" timeOffset="28191">18047 5318 24575,'-22'35'0,"6"-12"0,7 5 0,14-14 0,11-6 0,3-2 0,4 3 0,-9-6 0,-6 7 0,-4 0 0,-6 4 0,-6 9 0,0-8 0,-11 11 0,8-15 0,0 0 0,7-7 0</inkml:trace>
  <inkml:trace contextRef="#ctx0" brushRef="#br0" timeOffset="28673">18272 5238 24575,'5'-1'0,"-4"6"0,-1 8 0,-3 11 0,7 22 0,-1-16 0,6 15 0,3-36 0,2-6 0,0-9 0,5-10 0,-6-5 0,7-8 0,-8-2 0,-1 5 0,-7 24 0,-5 12 0,0 29 0,1-6 0,5-5 0,3-8 0,1-15 0,4-4 0,7-9 0,12-9 0,8-5 0,-14 6 0,-6 4 0</inkml:trace>
  <inkml:trace contextRef="#ctx0" brushRef="#br0" timeOffset="29359">18639 5283 8191,'5'1'0,"-1"2"5063,1 10-5063,-2-3 2818,-4 12-2818,-4 0 1719,1 3-1719,0-1 6784,4-11-6784,5-12 0,1-6 0,17-21 0,3-3 0,11-4 0,-8 11 0,-7 9 0,-11 14 0,-7 4 0,2 14 0,-1 9 0,-3 5 0,0 2 0,6 12 0,-9-15 0,5-9 0,16-28 0,4-19 0,-4-2 0,1-4 0,1 1 0,-1 2 0,5-4 0,-5 20 0,-15 39 0,-5 26 0,3-23 0,1 1 0,-2 0 0,3-1 0,4-3 0,5-6 0,25-8 0,14-25 0,-21-4 0,-2-4 0,-4 0 0,-1-2 0,1-2 0,-3-1 0,1-12 0,-4 2 0,-20 14 0,-11 22 0,1 4 0,-2 21 0,16-2 0,4-2 0,14-4 0,22-13 0,-11-6 0,2-2 0,4-1 0,0 0 0,-11 0 0,-3-1 0,8-1 0</inkml:trace>
  <inkml:trace contextRef="#ctx0" brushRef="#br0" timeOffset="30514">21157 5404 8191,'-7'-14'0,"-11"-2"5063,-11 8-5063,-5 7 0,-15 28 0,26 1 2818,1 10-2818,21-18 1719,12-9-1719,7-10 0,20-13 0,6-13 3142,-17 5 1,-3-1-3143,6-10 0,-11-2 0,-19 28 0,-4 12 0,1 15 0,5 3 0,13-2 499,15-13-499,16-12 0,-15-5 0,0-3 0,-3-2 0,0-1 0,1-5 0,-2 1 0,5-2 0,-9 2 0,-11 18 0,-4 8 0,0 11 0,-5 5 0,1 7 0,-4-10 0,2-3 0,0-18 0,6-6 0,2-15 0,9-12 0,4-4 0,0 6 0,-5 24 0,-9 11 0,-3 16 0,-2-4 0,1 0 0,2-7 0,5-5 0,1-11 0,-4 2 0,-1-1 0</inkml:trace>
  <inkml:trace contextRef="#ctx0" brushRef="#br0" timeOffset="30824">21824 5249 24575,'-4'17'0,"1"0"0,8 0 0,4-2 0,6-4 0,8-5 0,2-4 0,-3-2 0,-3 4 0,-11 5 0,-4 17 0,-1 14 0,-7-10 0,-2 2-863,0 5 0,0 2 863,-5 3 0,-1 1 0,-1 6 0,-2 0 0,-4-2 0,-3 0 0,6-13 0,-1-1 0,-4 1 0,-14 6 0,-5 0 0,2-5 0,-5 2 0,0-5 0,5-7 0,-2-1 0,3-12 0,-1-20 0,5-6 0,-2 2 0,4-19 0</inkml:trace>
  <inkml:trace contextRef="#ctx0" brushRef="#br0" timeOffset="31720">22182 5145 24575,'-23'10'0,"14"-1"0,15-5 0,31-10 0,11-11 0,-18 6 0,3 0 0,6-2 0,-3 2 0,4 0 0,-4 4 0,-32 7 0</inkml:trace>
  <inkml:trace contextRef="#ctx0" brushRef="#br0" timeOffset="31948">22351 4874 9776,'2'18'0,"1"12"800,0 8 1,0 6-801,-3 2 0,-1 2 466,-4-10 1,-1 1 0,0-1-467,-1 13 0,-1-3 415,-1-10 1,1-6-1,4 6 1,4-24 0</inkml:trace>
  <inkml:trace contextRef="#ctx0" brushRef="#br0" timeOffset="32290">22613 4894 24575,'-7'39'0,"-4"14"0,8-16 0,0 2 0,-5 6 0,-1 3 0,3-6 0,-1 3 0,2-5 0,-2-5 0,2-2 0,-1 9 0,6-15 0,14-34 0,11-18 0,8-14 0,-12 10 0,0 0 0,13-11 0,-8 8 0,-11 42 0,-13 9 0,1 26 0,-6-11 0,3 4 0,4-18 0,0-5 0,16-21 0,-13 5 0,7-6 0</inkml:trace>
  <inkml:trace contextRef="#ctx0" brushRef="#br0" timeOffset="32391">22830 5351 8191,'-6'14'0,"3"-6"0,1-4 0</inkml:trace>
  <inkml:trace contextRef="#ctx0" brushRef="#br0" timeOffset="33025">22866 5238 8191,'-2'-21'0,"5"5"5063,-2 16-5063,11 6 2818,3 10-2818,0 0 1719,2 4-1719,-7 3 6784,-4 3-6784,-5-1 0,-2-1 0,3-15 0,9-12 0,13-12 0,11-11 0,3-2 0,-5 9 0,-15 21 0,-13 6 0,-5 16 0,-3-11 0,11-4 0,8-5 0,9-11 0,20-4 0,-3-11 0,-13 13 0,1 1 0,12-2 0,-9 14 0,-18 16 0,-16 11 0,-5 9 0,-8 14 0,7-27 0,-1 0 0,-7 5 0,-1 0 0,-3 2 0,-2 2-1127,-6 1 0,-3 0 1127,-3-1 0,-3-2 0,2-1 0,-1-3 0,0-8 0,0-5 0,-15 1 0,12-24 0,27-35 0,14 7 0,9-2-1024,3 4 1,6-1 0,3 2 1023,5-2 0,5 1 0,5 3 0,-3 8 0,6 2 0,3 1 0,-1 3 0,-3 1 0,8-1 0,-2 3 0,1 3 0,-4 0 0,4 2 0,-4 1 0,-8 5 0,12 11 0,-25-1 0,-21-4 0,0-1 0</inkml:trace>
  <inkml:trace contextRef="#ctx0" brushRef="#br0" timeOffset="33829">24799 5235 8191,'-9'-5'0,"0"1"5063,0-1-5063,-3 5 2818,-2 4-2818,-14 22 0,3 12 0,-4 6 0,16-6 1719,11-20-1719,19-17 0,13-19 0,13-12 3392,-22 9 0,-1-1-3392,11-9 0,-18 4 0,-10 26 0,-4 13 0,2 13 0,11 4 0,15-4 0,9-17 0,17-9 0,-25-6 0,-1-2 0</inkml:trace>
  <inkml:trace contextRef="#ctx0" brushRef="#br0" timeOffset="34049">25179 4817 8191,'-5'16'0,"1"13"2531,1 5 1,1 6-2532,-1 2 0,-1 3 0,-1 7 0,-2 2 1409,1-6 0,1-3-1409,2-12 0,2-3 1719,11 9-1719,1-38 6784,15-10-6784,0-24 0,3 10 0,-7-2 0,-8 18 0</inkml:trace>
  <inkml:trace contextRef="#ctx0" brushRef="#br0" timeOffset="34199">25301 5220 8191,'15'11'0,"-7"1"5063,-3 11-5063,-12 10 2818,3-6-2818,-8-1 1719,1-15-1719,-2-6 6784,-1-4-6784,6-32 0,4 21 0,4-22 0</inkml:trace>
  <inkml:trace contextRef="#ctx0" brushRef="#br0" timeOffset="34508">25531 5168 24575,'-10'19'0,"2"4"0,2-1 0,5-2 0,9-9 0,10-9 0,7-4 0,3-14 0,-3 5 0,-9-15 0,-8 3 0,-7-2 0,-7 1 0,-1 13 0,-4 2 0,8 11 0,4-1 0,2 3 0,1-4 0</inkml:trace>
  <inkml:trace contextRef="#ctx0" brushRef="#br0" timeOffset="34794">25787 5108 8191,'12'8'0,"-6"9"5063,-8 8-5063,2 1 2818,1-7-2818,6-9 1719,6-11-1719,7-4 6784,11-12-6784,5-6 0,2-9 0,-14 8 0,-10 19 0,-9 9 0,0 20 0,4-12 0,2-2 0,5-7 0,-10-1 0,2-2 0</inkml:trace>
  <inkml:trace contextRef="#ctx0" brushRef="#br0" timeOffset="34940">26073 5112 24575,'20'-4'0,"14"-6"0,-7 3 0,1-1 0,6-5 0,-1 1 0,9-1 0,-11 0 0</inkml:trace>
  <inkml:trace contextRef="#ctx0" brushRef="#br0" timeOffset="35114">26296 4786 8191,'-7'7'0,"-5"10"4650,3 24-4650,3-7 0,-1 2 0,0 7 0,3 1 0,2 2 0,2-1 0,-2-9 0,0-2 0,4 12 0,-2-23 0,-3-16 0</inkml:trace>
  <inkml:trace contextRef="#ctx0" brushRef="#br0" timeOffset="35944">27479 5130 8191,'-7'-7'0,"0"-1"5063,-2 1-5063,-3-1 2818,-2 1-2818,-3 9 1719,-5 13-1719,-1 15 6784,7 12-6784,7-2 0,18-10 0,17-19 0,7-19 0,-8-6 0,1-4 0,0-7 0,0-4 0,0-4 0,-1-3 0,-1-5 0,-3-3-1153,-2-2 1,-3-1 1152,-6 1 0,-2-1 0,-2-5 0,-2 0-696,-3 4 0,-2 3 696,0 10 0,-1 5 0,2 2 0,-8 57 0,7 4 0,1 4 0,-5 15 0,0 2-802,4-15 1,1 0 0,-1 0 801,-1-1 0,0 1 0,1-2 0,4 8 0,2-5 1824,5 8-1824,14-27 0,-13-18 0,3-3 0</inkml:trace>
  <inkml:trace contextRef="#ctx0" brushRef="#br0" timeOffset="36056">27869 4984 8191,'-6'32'0,"3"-15"1265,-2 9 1,3-21 0,4-1 0</inkml:trace>
  <inkml:trace contextRef="#ctx0" brushRef="#br0" timeOffset="36184">27963 4846 8191,'-5'4'0,"1"-3"0,4 3 0</inkml:trace>
  <inkml:trace contextRef="#ctx0" brushRef="#br0" timeOffset="36473">28060 4911 8191,'-9'4'0,"0"3"5063,2 3-5063,2 0 2818,4 3-2818,6-4 1719,5-2-1719,12 5 6784,-4-2-6784,2 3 0,-14 4 0,-12 4 0,-2-2 0,-5 4 0,4-13 0,3-1 0,2-5 0</inkml:trace>
  <inkml:trace contextRef="#ctx0" brushRef="#br0" timeOffset="36641">28100 4969 24575,'35'-2'0,"-8"-2"0,3-1 0,5 0 0,2-2 0,8-6 0,1-1 0,-9 5 0,-3 1 0,12-9 0,-25 8 0</inkml:trace>
  <inkml:trace contextRef="#ctx0" brushRef="#br0" timeOffset="36857">28457 4506 24575,'-7'24'0,"-4"22"0,5-16 0,1 3 0,-1 12 0,-1 1 0,-4-2 0,1-1-608,5-1 0,2-2 608,-7 9 99,14-16 0,-3-25 1,3-4-1</inkml:trace>
  <inkml:trace contextRef="#ctx0" brushRef="#br0" timeOffset="37198">28544 4927 8191,'-6'13'0,"1"3"5063,2 4-5063,-2-1 2818,5 1-2818,1-15 1719,7-16-1719,10-14 0,5-10 0,9 2 0,5 5 0,6 14 0,-10 8 6784,-4 14-6784,-18 5 0,-4 11 0,-5 1 0,-2 8 0,0-15 0,0-3 0</inkml:trace>
  <inkml:trace contextRef="#ctx0" brushRef="#br0" timeOffset="37331">28831 4608 8191,'-6'-6'0,"3"-5"0,-1 5 0,4-1 0</inkml:trace>
  <inkml:trace contextRef="#ctx0" brushRef="#br0" timeOffset="37747">28915 4567 24575,'4'26'0,"1"8"0,4 12 0,-6-16 0,-1 2-1392,1 2 1,-1 2 1391,-2 5 0,0 0 0,0-1 0,0-2 0,-2 1 0,-1-1 0,-2 17 883,0-17-883,1-30 458,11-16-458,9-30 0,12-6 0,-11 20 0,1 2 0,23-2 1442,-18 20-1442,-4 22 0,-20 7 0,-7 7 0,-5 0 0,-6-4 0,-2 0 0,4-13 0,3-8 0,13-20 0,0 5 0,5-6 0</inkml:trace>
  <inkml:trace contextRef="#ctx0" brushRef="#br0" timeOffset="38057">29190 4916 8191,'3'12'0,"0"2"5063,2 3-5063,3-4 2818,-1 0-2818,2-8 1719,10-5-1719,3-4 6784,12-13-6784,1-2 0,-5-8 0,-11 15 0,-10 6 0,-9 15 0,5 3 0,-4-6 0,4 2 0</inkml:trace>
  <inkml:trace contextRef="#ctx0" brushRef="#br0" timeOffset="38260">29382 4872 24575,'26'-6'0,"23"-13"0,-14 11 0,2-2 0,12-4 0,0 0 0,-8 5 0,-3 1 0,-7 1 0,-4 2 0,2 0 0,-25 5 0</inkml:trace>
  <inkml:trace contextRef="#ctx0" brushRef="#br0" timeOffset="38506">29622 4410 24575,'6'31'0,"-3"16"0,0-12 0,-2 6 0,-3 5 0,-2 5 0,0-1-346,1-10 1,1-1 0,-1 2 345,-2 6 0,-2 2 0,2-5-1683,2-4 0,0-6 1683,-2 6 250,7-13 1,-1-18 0,1-5-1</inkml:trace>
  <inkml:trace contextRef="#ctx0" brushRef="#br0" timeOffset="38657">29814 5037 8191,'-7'9'0,"-2"4"1265,10-5 1,-4 0 0,7-6 0</inkml:trace>
  <inkml:trace contextRef="#ctx0" brushRef="#br0" timeOffset="38823">29924 4837 8191,'-7'-4'0,"6"5"0,-2-2 0,5 5 0</inkml:trace>
  <inkml:trace contextRef="#ctx0" brushRef="#br0" timeOffset="39389">29959 4893 24575,'-8'15'0,"2"1"0,2-3 0,6-2 0,9-4 0,2-7 0,18-3 0,-5-4 0,3 0 0,-14-11 0,-11 8 0,-7-12 0,1 12 0,13-3 0,-2 9 0,15 0 0,-7 4 0,9 12 0,-10-1 0,6 24 0,-20-1 0,-3 12 0,-4-6 0,1-1 0,4-18 0,14-9 0,10-17 0,18-19 0,-14 6 0,0-1 0,1-3 0,1 0 0,-1 0 0,-1 3 0,20-8 0,-19 16 0,-12 16 0,-12 13 0,-3 7 0,-5 7 0,0-11 0,-3-1 0,3-15 0,1-1 0</inkml:trace>
  <inkml:trace contextRef="#ctx0" brushRef="#br0" timeOffset="50532">5261 7312 24575,'19'-2'0,"18"-3"0,14-1 0,-3-1 0,-5 1 0,1-2-1171,-4 3 0,6-1 1,0 0-1,-6 1 1171,4-2 0,-5 2 0,-10 2 0,-1 1 1428,23 2-1428,-29 0 0,-7 0 0,-11 0 0</inkml:trace>
  <inkml:trace contextRef="#ctx0" brushRef="#br0" timeOffset="50906">5821 7169 8191,'-12'-10'0,"8"5"5063,11 4-5063,13 8 2818,11 4-2818,2 0 0,2 1 0,14 13 0,-10-3 0,-4 1 0,-11 3 1719,-3 4-1719,-22-14 6784,-12 1-6784,2 0 0,-8 1 0,12-9 0,-1-4 0</inkml:trace>
  <inkml:trace contextRef="#ctx0" brushRef="#br0" timeOffset="53382">6831 7282 24575,'0'13'0,"-2"3"0,1 4 0,-6 12 0,6 2 0,-6 4 0,6-13 0,-3-5 0,11-25 0,3-15 0,13-27 0,-10 20 0,-1-1-215,1-3 0,0 1 215,2 3 0,-1 3 0,5-13 0,10 23 0,9 19 0,10 14 0,-15-3 0,-2 0 0,3 3 0,-5 0 0</inkml:trace>
  <inkml:trace contextRef="#ctx0" brushRef="#br0" timeOffset="53799">7448 7315 8191,'-9'-7'0,"0"1"5063,-3-2-5063,2 3 2818,-7 2-2818,-3 5 1719,-12 14-1719,-8 3 0,4 7 6784,10-3-6784,16-7 0,16-5 0,12-10 0,14-7 0,8-8 0,2-9 0,-6 1 0,-13 5 0,-7 7 0,-9 13 0,0 7 0,-5 4 0,3 3 0,5 0 0,9-7 0,1-5 0,-4-6 0,-8-2 0</inkml:trace>
  <inkml:trace contextRef="#ctx0" brushRef="#br0" timeOffset="53978">7570 7245 24575,'32'-1'0,"0"-2"0,-7-4 0,-9 3 0,-8 1 0</inkml:trace>
  <inkml:trace contextRef="#ctx0" brushRef="#br0" timeOffset="54225">7650 7053 8191,'-5'12'0,"5"10"5063,2 24-5063,0-16 0,0 2 0,-4 2 0,-1 2 1164,0-1 1,0-1-1165,-2-6 0,0-1 1786,4 18-1786,-2-23 0,6-7 0,-3-11 0</inkml:trace>
  <inkml:trace contextRef="#ctx0" brushRef="#br0" timeOffset="54673">7778 7060 8191,'7'8'0,"1"1"5063,-1 28-5063,-8 5 0,-3 7 0,-3 4 0,1-18 0,-1 1 1409,-3 13 0,1-3-1409,3-6 1719,6-17-1719,5-17 6784,10-18-6784,9-9 0,-8 0 0,2-2 0,16-17 0,-1-4 0,-14 36 0,-12 63 0,-4-21 0,-4 3 0,2-6 0,4-22 0,7-8 0,8-8 0,-8 2 0,2-2 0</inkml:trace>
  <inkml:trace contextRef="#ctx0" brushRef="#br0" timeOffset="55019">8139 7374 8191,'-1'5'0,"5"-6"5063,16-1-5063,6-8 2818,8-8-2818,-12 4 1719,1-7-1719,-18 11 6784,-2-3-6784,-11 5 0,-7 14 0,2 9 0,-2 13 0,10-3 0,4-1 0,6-11 0,6-2 0,9-10 0,18-3 0,-17-3 0,6 0 0</inkml:trace>
  <inkml:trace contextRef="#ctx0" brushRef="#br0" timeOffset="55249">8542 7264 8191,'-4'16'0,"1"5"5063,1 2-5063,2-3 2818,2-7-2818,6-6 1719,4-7-1719,25-13 0,-11-3 0,4-2 0,11-3 0,3 0 0,3-3 0,0 2 3392,-7 7 0,-2 5-3392,16 0 0,-32 11 0,-14 4 0</inkml:trace>
  <inkml:trace contextRef="#ctx0" brushRef="#br0" timeOffset="56152">9890 7191 8191,'13'0'0,"8"0"2531,6-2 1,3-1-2532,-2 1 0,1-2 0,2 0 0,-1-2 0,17-3 2818,-15 1-2818,-12 2 0,-12 3 0,-4 1 0</inkml:trace>
  <inkml:trace contextRef="#ctx0" brushRef="#br0" timeOffset="56398">10128 6933 8191,'-2'12'0,"-5"30"1844,2-10 0,-1 2-1844,-2 7 0,-1 3 1481,-3 9 0,2-2-1481,8-18 0,0-3 0,-3 2 0,3-5 0,9-11 0</inkml:trace>
  <inkml:trace contextRef="#ctx0" brushRef="#br0" timeOffset="56770">10353 6960 24575,'-9'22'0,"4"8"0,-3 23 0,5-19 0,-1 2 0,-4 6 0,0 0-1252,1 1 1,1-1 1251,2-6 0,1-2 798,3 9-798,34-50 0,-4-20 0,-7 1 0,0-3 0,-6 4 0,-1 1 0,8-4 412,-6 6-412,-4 27 0,-9 5 0,4 20 1293,-4-3-1293,3 1 0,1-9 0,10-14 0,3-4 0,-4-2 0,-4-3 0</inkml:trace>
  <inkml:trace contextRef="#ctx0" brushRef="#br0" timeOffset="57282">10730 7214 8315,'-5'-7'0,"-1"4"5076,-1-1-5076,-6 10 2800,2 2-2800,-5 14 1702,11 0-1702,2-3 6682,10-7-6682,12-13 0,-3-5 0,14-6 0,-12 2 0,6 0 0,-7 7 0,-3 4 0,-2 4 0,-5 4 0,0 4 0,-2-3 0,-2 6 0,-1-3 0,5-8 0,8-16 0,13-21 0,-8 9 0,2 0 0,0 1 0,1 2 0,14-7 0,-11 19 0,-15 16 0,-6 19 0,-3 0 0,3 18 0,-4-12 0,5-1 0,-1-12 0,2-13 0,12-7 0,-11-3 0,6-1 0</inkml:trace>
  <inkml:trace contextRef="#ctx0" brushRef="#br0" timeOffset="57983">12300 7061 8191,'3'-5'0,"9"5"4682,33 1-4682,-17 1 0,1-1 0,5-3 0,1 0 0,0-1 0,-2 0 0,16-6 2864,-11 1-2864,-20-1 0,-10 6 0,-6-1 0</inkml:trace>
  <inkml:trace contextRef="#ctx0" brushRef="#br0" timeOffset="58177">12562 6783 8191,'-5'9'0,"2"4"5063,1 13-5063,2 21 0,1-17 0,-2 3 0,-1 8 0,-1 1 1409,0-2 0,0-2-1409,0-2 0,0-2 0,2 19 0,1-29 0,4-9 0</inkml:trace>
  <inkml:trace contextRef="#ctx0" brushRef="#br0" timeOffset="58506">12734 7194 8191,'18'5'0,"27"-22"2090,-13 3 0,0-2-2090,-3-4 0,-5-1 2918,8-16-2918,-33 17 1825,-7 10-1825,-1 7 6448,-12 14-6448,0 15 0,-3 19 0,6 3 0,16-1 1013,13-16-1013,17-15 0,12-13 0,-14-4 0,-6-3 0</inkml:trace>
  <inkml:trace contextRef="#ctx0" brushRef="#br0" timeOffset="58778">13227 7071 9258,'-6'-3'0,"-5"6"5120,1 3-5120,-1 7 2655,14 2-2655,4-3 1574,23-2-1574,3-3 5968,1-4-5968,-8 6 0,-19-1 0,-6 4 0,-9 2 0,-6 6 0,2-6 0,-4 1 0,11-10 0,1-1 0</inkml:trace>
  <inkml:trace contextRef="#ctx0" brushRef="#br0" timeOffset="58941">13353 7078 24575,'19'0'0,"3"-7"0,23 0 0,-10-8 0,3 3 0,-22 4 0,-8 3 0</inkml:trace>
  <inkml:trace contextRef="#ctx0" brushRef="#br0" timeOffset="59133">13515 6838 24575,'-13'48'0,"4"-21"0,1 0 0,2 1 0,1-1 0,-1 1 0,2-1 0,-1 19 0,8-14 0,1-14 0,0-10 0,0-6 0</inkml:trace>
  <inkml:trace contextRef="#ctx0" brushRef="#br0" timeOffset="59273">13567 7119 8191,'-4'7'0,"1"1"1265,-4-1 1,5-2 0,0-1 0</inkml:trace>
  <inkml:trace contextRef="#ctx0" brushRef="#br0" timeOffset="59941">13666 6929 24575,'-5'4'0,"3"1"0,5 8 0,7-2 0,2 2 0,10 10 0,-4 1 0,4 17 0,-12-1 0,-2 6 0,-8-6 0,-3-8 0,7-18 0,5-17 0,14-19 0,16-17 0,-17 21 0,-1 1 0,13-10 0,-15 18 0,-18 18 0,-6 4 0,2 1 0,8-3 0,4-6 0,15-6 0,8 0 0,8 1 0,0 8 0,-11 6 0,-13 9 0,-11 2 0,-5 14 0,-9 1 0,-6 13 0,-9-5-691,4-19 0,-1-1 691,-2-4 0,-2-2-273,-4 0 0,-1-1 273,5-7 0,0-2 0,-13-3 0,13-27 0,20-27 0,9 14 0,5-2-1090,13-3 0,8 3 1090,13 3 0,6 6 0,-12 10 0,3 3 0,0 2 0,1 2 0,0 4 0,0 1 394,-2 2 1,-1 2 0,-2 0-395,2 0 0,-5 2 0,15 11 0,-32-10 0,-12-1 0</inkml:trace>
  <inkml:trace contextRef="#ctx0" brushRef="#br0" timeOffset="60881">15608 7024 8191,'-9'-2'0,"0"-2"5063,0 1-5063,-4 1 2818,-1 0-2818,-9 5 1719,-5 11-1719,1 13 6784,12 19-6784,15-13 0,26-4 0,8-32 0,1-13 0,1-7 0,-10 2 0,-1-4 0,7-12 0,-4-4 0,-12 3 0,-6-2 0,-3-5 0,-3-2-1084,0 1 0,-3-1 1084,-3-3 0,-1 2 0,2 15 0,1 8 0,0 16 0,6 57 0,0-1 0,0 6-203,-3-14 0,-1 2 0,-1 0 203,0 0 0,-2 1 0,1-2 0,1 15 0,2-2 0,1-11 0,2-5 0,3 1 0,5-21 0</inkml:trace>
  <inkml:trace contextRef="#ctx0" brushRef="#br0" timeOffset="61017">16095 6910 8191,'-12'17'0,"-1"7"5063,3-5-5063,5 1 704,5-8 1,2-7-1,0-1 1</inkml:trace>
  <inkml:trace contextRef="#ctx0" brushRef="#br0" timeOffset="61156">16092 6790 8191,'-18'-28'0,"4"9"0,12 12 0</inkml:trace>
  <inkml:trace contextRef="#ctx0" brushRef="#br0" timeOffset="61456">16424 6664 8191,'-5'-13'0,"-1"3"5063,-2-1-5063,-4 7 2818,-9 9-2818,-2 13 0,-14 23 0,20-11 0,2 4 0,-1 1 0,3 3 0,5 17 0,5 0 0,2-15 0,2-2 0,2 2 0,2-4 0,2-2 0,-4-26 0,-1-4 0</inkml:trace>
  <inkml:trace contextRef="#ctx0" brushRef="#br0" timeOffset="61583">16242 7064 8191,'10'-8'0,"16"3"977,4 0 1,2 1 0,5 3 0,4-4 0</inkml:trace>
  <inkml:trace contextRef="#ctx0" brushRef="#br0" timeOffset="61807">16761 6789 8191,'-14'-12'0,"-1"8"4952,-7 24-4952,9 3 0,0 5 0,-5 9 0,-1 4 0,3 5 0,1 1 0,0-2 0,2 1 0,6-3 0,3-2 0,-1 9 0,5-13 0,0-30 0</inkml:trace>
  <inkml:trace contextRef="#ctx0" brushRef="#br0" timeOffset="61967">16544 7111 8191,'-22'0'0,"15"5"5063,25 0-5063,35 1 0,-18-3 0,2-1 0,6-4 0,-1-1 0,7 1 0,-16-2 0</inkml:trace>
  <inkml:trace contextRef="#ctx0" brushRef="#br0" timeOffset="62301">16890 7125 24575,'35'-21'0,"-1"2"0,4-2 0,-8 0 0,-6-2 0,-14 7 0,-17 2 0,-3 6 0,-7 5 0,-9 13 0,-4 19 0,1 9 0,4 11 0,18-15 0,11-7 0,15-14 0,13-7 0,1-6 0,-8-1 0,-11-3 0</inkml:trace>
  <inkml:trace contextRef="#ctx0" brushRef="#br0" timeOffset="62556">17182 7091 8191,'16'11'0,"-6"-3"5063,-3 16-5063,-10-7 2818,3-4-2818,1-6 1719,2-7-1719,14-20 0,11-6 0,-6 6 0,3-1 3392,4-1 0,1 2-3392,2 1 0,-1 4 0,19 1 0,-15 10 0,-20 16 0,-11-3 0,-4 0 0,0-4 0,0-1 0</inkml:trace>
  <inkml:trace contextRef="#ctx0" brushRef="#br0" timeOffset="62899">17615 7098 8191,'5'-8'0,"3"0"5063,15-5-5063,-4 1 2818,1-1-2818,-9 3 1719,-5-3-1719,-3 0 6784,-2-1-6784,-6 4 0,-6 8 0,-9 7 0,-3 16 0,-3 11 0,7 11 0,14-3 0,5-12 0,19-6 0,9-16 0,12-3 0,7-12 0,-21 2 0,-5-1 0</inkml:trace>
  <inkml:trace contextRef="#ctx0" brushRef="#br0" timeOffset="63225">18003 6946 24575,'2'23'0,"1"12"0,-9-9 0,5 6 0,-3-12 0,8-13 0,5-9 0,13-18 0,13-12 0,3-6 0,-7 7 0,0 0 0,-2 3 0,1-1 0,-4 5 0,13-10 0,-22 26 0,-16 23 0,-7 20 0,-3 13 0,4-21 0,0 1 0,2 22 0,3-23 0,11-8 0,2-22 0,-3 2 0,-3-4 0</inkml:trace>
  <inkml:trace contextRef="#ctx0" brushRef="#br0" timeOffset="63665">18502 6901 24575,'-7'6'0,"-2"6"0,-8 26 0,8 2 0,4 0 0,16-5 0,3-13 0,19-6 0,1-14 0,13-3 0,-1-12 0,-3-6 0,-6-9 0,-10-3 0,-10-3 0,-11 12 0,-7 7 0,-6 15 0,0 5 0,0 7 0,5 2 0,10 6 0,15-2 0,3-5 0,4-3 0,8-1 0,2-2 0,4 2 0,-1-1 0,-10-6 0,-3-1 0,6 4 0,-29-8 0</inkml:trace>
  <inkml:trace contextRef="#ctx0" brushRef="#br0" timeOffset="64532">20510 6515 8191,'-6'5'0,"-4"25"3389,-6 13-3389,7-8 0,0 1 1492,-2 2 0,0 1-1492,0-1 0,0 0 0,-1-6 0,-1-1 0,-2 16 1912,14-41-1912,20-26 6133,11-23-6133,-12 20 0,1 2 0,19-8 1966,2 22-1966,-11 26 0,-10 17 0,-23 11 0,-5-7 0,-14 1 0,-4-10 0,3-12 0,2-6 0,11-17 0,7 3 0,2-3 0</inkml:trace>
  <inkml:trace contextRef="#ctx0" brushRef="#br0" timeOffset="64812">20590 6939 8191,'26'1'0,"10"-3"2531,-9-6 1,1-3-2532,9-4 0,-3-3 0,7-10 0,-5-3 2818,-36 20-2818,-11 12 1719,-11 16-1719,7 7 6784,-1 12-6784,17-11 0,15-5 0,6-12 0,17-8 0,-6-5 0,-9 0 0,-9 2 0</inkml:trace>
  <inkml:trace contextRef="#ctx0" brushRef="#br0" timeOffset="64966">20970 6855 24575,'15'-13'0,"7"-1"0,10-1 0,1 2 0,-5 0 0,-12 8 0,-12 1 0</inkml:trace>
  <inkml:trace contextRef="#ctx0" brushRef="#br0" timeOffset="65164">21102 6641 8191,'-7'11'0,"4"20"1267,-1-1 0,-2 3-1267,-1 8 0,-2 1 1145,0-2 1,0-2-1146,-1-2 0,2-2 2060,-2 13-2060,14-25 1359,5-17 1,-3-5 0,1-3 0</inkml:trace>
  <inkml:trace contextRef="#ctx0" brushRef="#br0" timeOffset="66207">21249 6856 8191,'-4'9'0,"-2"4"5063,2-4-5063,3 4 2818,3-4-2818,5-4 1719,6-1-1719,13-12 0,8-3 0,12-7 0,-6 4 6784,-11 2-6784,-10 10 0,-14 8 0,6 3 0,-1 3 0,20-2 0,10-11 0,8-1 0,-17-2 0,-2-2 0,13-6 0,3-2 0,-25-2 0,-5-7 0,-15 4 0,-5-1 0,-3 9 0,-4 9 0,-2 6 0,0 7 0,0 4 0,4 8 0,4 3 0,5-1 0,9-4 0,4-10 0,11-1 0,16-11 0,3-1 0,-13-4 0,1-3-1587,18-10 1587,-3-10-111,-22 7 0,-4-1 111,-3-4 0,0-7 0,-24 32 0,2 2 0,-5 11 1568,6 3-1568,2 3 241,3 0-241,19 6 0,2-12 0,21-2 0,5-20 0,-5-2 0,-1-9 0,-14 2 0,-8-1 0,-3 6 0,-10 11 0,-5 18 0,-5 8 0,0 15 0,1-14 0,14-9 0,13-15 0,14-17 0,8-2 0,-6-2 0,-8 7 0,-16 22 0,-11 5 0,-9 18 0,-3-5 0,2 7 0,2-7 0,7-7 0,2-17 0,-1-1 0,0-8 0</inkml:trace>
  <inkml:trace contextRef="#ctx0" brushRef="#br0" timeOffset="67423">23492 6770 8191,'-1'-13'0,"2"12"5063,5 13-5063,-7 20 0,-5 14 2818,-11 3-2818,10-16 1719,9-22-1719,17-34 0,13-16 0,-12 12 0,1-1 3132,-3 2 0,1 1-3132,2 3 0,-1 3 0,0-2 0,0 22 0,-15 17 0,1 14 0,-11 8 0,4-7 520,-3-6-520,8-22 0,14-15 0,6-14 0,10-9 0,-4 2 0,-10 4 0,-6 18 0,-9 17 0,-3 13 0,-2 11 0,3-6 0,0-3 0,4-11 0,4-4 0,9-13 0,12-1 0,8-11 0,7 3 0,-1-5 0,-7-4 0,-15 4 0,-11 0 0,-21 8 0,-2 11 0,-6 13 0,-1 10 0,8 9 0,7-7 0,18-2 0,20-9 0,19-6 0,-20-3 0,-1-5 0</inkml:trace>
  <inkml:trace contextRef="#ctx0" brushRef="#br0" timeOffset="67969">24499 6766 8191,'-13'-5'0,"0"-2"5063,4 3-5063,0 2 2818,-1 11-2818,0 2 1719,1 6-1719,9-1 6784,6-7-6784,10-6 0,1-9 0,13-6 0,-3-2 0,5-1 0,-12 4 0,-7 8 0,-7 5 0,1 9 0,-4 10 0,0-6 0,-3 5 0,4-17 0,1-3 0,5-11 0,11-12 0,11-6 0,11-5 0,-11 13 0,-3 22 0,-23 10 0,1 20 0,-5-13 0,1 2 0,4-9 0,3-7 0,17-2 0,13-6 0,-12 3 0,-1-4 0</inkml:trace>
  <inkml:trace contextRef="#ctx0" brushRef="#br0" timeOffset="68265">25133 6671 8191,'-10'-5'0,"2"1"5063,-8 6-5063,6 3 2818,-3 2-2818,8 6 1719,3-3-1719,17 2 6784,4 0-6784,20 5 0,5 11 0,-15-3 0,-6 2 0,-26-10 0,-5-4 0,-12-1 0,1-4 0,-2-2 0,4-5 0,12 0 0,1-3 0</inkml:trace>
  <inkml:trace contextRef="#ctx0" brushRef="#br0" timeOffset="70081">12214 7962 8191,'-9'5'0,"24"4"3861,27-8-3861,-2-2 0,5 0 0,5-1 0,1-2 1474,3-2 0,-2 0-1474,-8 0 0,-3 1 0,-8 0 0,-5 0 0,3-1 0,-17 3 0</inkml:trace>
  <inkml:trace contextRef="#ctx0" brushRef="#br0" timeOffset="70307">12672 7739 8191,'-9'-2'0,"-4"35"5063,3 9-5063,0-2 0,1 4 0,0 1 0,0 1 943,-3 1 1,1-1-944,3-2 0,3-3 1463,-3 14-1463,13-22 0,-2-24 0,1-5 0</inkml:trace>
  <inkml:trace contextRef="#ctx0" brushRef="#br0" timeOffset="70640">12687 8176 8191,'7'5'0,"16"-6"4993,17-13-4993,-10 3 0,2 0 0,-6-4 0,0 0 0,0 1 0,-3 0 0,-2-6 2827,-13 1-2827,-10 9 1728,-6 0-1728,-12 10 6758,-6 22-6758,-6 10 0,16-9 0,2 2 39,3 2 0,3-1-39,1 9 0,11 0 0,21-22 0,8-11 0,-7 1 0,-5-7 0</inkml:trace>
  <inkml:trace contextRef="#ctx0" brushRef="#br0" timeOffset="70919">13162 8053 8191,'-13'2'0,"-6"9"5063,7 1-5063,-3 8 2818,23 8-2818,7-16 1719,15 10-1719,-4-21 6784,-3 5-6784,-11-2 0,-4 7 0,-11 3 0,-11 12 0,1-7 0,-9 5 0,11-13 0,0-14 0,6 4 0,3-9 0</inkml:trace>
  <inkml:trace contextRef="#ctx0" brushRef="#br0" timeOffset="71048">13245 8117 8191,'19'0'0,"-4"0"5063,9-5-5063,-1 0 704,-6-9 1,-2 9-1,-10-3 1</inkml:trace>
  <inkml:trace contextRef="#ctx0" brushRef="#br0" timeOffset="71248">13367 7914 8191,'-2'10'0,"0"8"5063,2 14-5063,-5 14 0,0 9 0,0-27 0,0-1 0,-1 13 2818,4-13-2818,7-19 0,-3-4 0,2-4 0</inkml:trace>
  <inkml:trace contextRef="#ctx0" brushRef="#br0" timeOffset="71399">13545 8160 8191,'-20'27'0,"-3"-2"5063,10 0-5063,10-10 0,2-7 0,8-6 0</inkml:trace>
  <inkml:trace contextRef="#ctx0" brushRef="#br0" timeOffset="71990">13576 8053 24575,'4'9'0,"2"10"0,1 3 0,1 16 0,-1-11 0,1 3 0,-3-16 0,2-10 0,12-13 0,19-18 0,-9 4 0,2-3 0,3 1 0,-1-1 0,-4 1 0,-3 2 0,4 0 0,-31 24 0,-11 19 0,-5 2 0,11 2 0,9-12 0,16 0 0,12-13 0,16 3 0,1-6 0,-1 11 0,-19 9 0,-13 9 0,-16 13 0,-14 9 0,-5 1 0,6-18 0,-2 0 0,-1-5 0,0 0 0,-1 3 0,0 0 0,-2-7 0,0-1 0,-10 8 0,8-15 0,11-18 0,6-11 0,15-16 0,17-12 0,0 25 0,5 1 0,4-2 0,3 3-386,3 9 0,1 4 386,-7-2 0,-3 1 0,14 5 0,-24 0 0,-16 0 0</inkml:trace>
  <inkml:trace contextRef="#ctx0" brushRef="#br0" timeOffset="72873">15669 8177 8191,'-5'-6'0,"3"-1"5063,0-2-5063,0 0 2818,-3 2-2818,-6-1 1719,-2 8-1719,-13 11 6784,2 11-6784,-4 15 0,16-7 0,18-1 0,27-24 0,-6-7 0,1-4 0,5-8 0,-1-5 0,2-4 0,-3-4 0,-5-1 0,-3-2 0,-3-2 0,-3 0 0,-5 2 0,-4-1-662,-2-6 0,-1-1 662,0 3 0,-1-1-204,-6-3 1,1 1 203,4-6 0,-11 30 0,3 40 0,2 3 0,1 4 0,-3 8 0,0 2 0,4 1 0,1-1 0,0-7 0,2-2 1296,3 7-1296,11-23 108,-3-16 1,-3 0 0,-2-5 0</inkml:trace>
  <inkml:trace contextRef="#ctx0" brushRef="#br0" timeOffset="73001">16012 8047 8191,'0'8'0,"-3"12"5063,-1-5-5063,0 8 2818,4-9-2818,4-4 0,-1-5 0,1-3 0</inkml:trace>
  <inkml:trace contextRef="#ctx0" brushRef="#br0" timeOffset="73123">16076 8036 8191,'-10'-14'0,"4"5"0,2 5 0</inkml:trace>
  <inkml:trace contextRef="#ctx0" brushRef="#br0" timeOffset="73357">16446 7865 8191,'-7'-9'0,"-2"2"5063,-8 6-5063,2 5 0,-14 17 0,5 15 0,9-11 0,1 1 0,2 7 0,2 2 904,-1-3 0,2-1-904,3 0 0,2 0 1854,2 15-1854,-1-14 1587,9-8 1,-6-15-1,3-1 1</inkml:trace>
  <inkml:trace contextRef="#ctx0" brushRef="#br0" timeOffset="73523">16249 8223 8191,'-1'-7'0,"12"2"4405,17-1-4405,19 1 0,-17 0 0,1-1 0,5-4 0,-2 0 0,8 2 0,-8-7 0</inkml:trace>
  <inkml:trace contextRef="#ctx0" brushRef="#br0" timeOffset="73701">16699 7954 8191,'-6'-7'0,"-2"10"5063,-5 11-5063,-8 31 0,10-14 0,1 2 984,-4 5 0,1 2-984,6-2 0,2 0 0,-1-10 0,2-1 0,6 11 0,-1-22 0,2-8 0</inkml:trace>
  <inkml:trace contextRef="#ctx0" brushRef="#br0" timeOffset="73874">16560 8254 8191,'-13'5'0,"8"-4"5063,10 0-5063,28-7 0,15-5 0,-11 2 0,2 1 0,2-1 0,-4 1 0,13-4 0,-17 7 0</inkml:trace>
  <inkml:trace contextRef="#ctx0" brushRef="#br0" timeOffset="74190">16919 8236 24575,'15'-8'0,"3"-7"0,7 3 0,0-11 0,-5 9 0,-8-5 0,-22 9 0,-8 9 0,-10 10 0,-6 17 0,11 9 0,4 1 0,14-4 0,10-8 0,13-11 0,5-8 0,9-10 0,-14 0 0,-4-2 0</inkml:trace>
  <inkml:trace contextRef="#ctx0" brushRef="#br0" timeOffset="74383">17149 8223 8191,'14'7'0,"-5"-1"5063,-4 10-5063,-7-2 2818,1-1-2818,3-8 1719,11-19-1719,5-5 0,3 0 0,2 0 0,15-9 0,-10 13 0,-1 3 0,14 2 0,-17 7 0,-10 6 0</inkml:trace>
  <inkml:trace contextRef="#ctx0" brushRef="#br0" timeOffset="75281">17439 8189 8191,'1'5'0,"6"-4"3861,19-10-3861,14-4 1283,-13 5 1,1 0-1284,20-9 1906,-14 3-1906,-24 3 6157,-16 3-6157,-14 10 1355,-2 9-1355,-16 15 538,22-6-538,-4 5 0,28-20 0,4-1 0,11-8 0,3 0 0,5-4 0,1 0 0,0 0 0,-10 3 0,-3 2 0,-12 7 0,-3 4 0,-2 2 0,-4 6 0,-1-6 0,8-1 0,2-11 0,23-7 0,10-12 0,-13 9 0,1-1 0,0-2 0,-1 0 0,13-4 0,-17 13 0,-18 10 0,-9 18 0,1 0 0,0 3 0,5-1 0,3-10 0,6-6 0,15-4 0,14-8 0,-5-6 0,-1-2 0,-8 0 0,-2-3 0,7-4 0,-5-3 0,-7-13 0,-7 11 0,-13 6 0,-10 16 0,-2 4 0,-9 17 0,-2 5 0,6 4 0,10-2 0,11-13 0,17-4 0,2-5 0,16-8 0,-4-4 0,-5-6 0,-8-3 0,-13 0 0,-7 15 0,0 18 0,1 12 0,23 15 0,-4-25 0,4-3 0,11 2 0,0-2 0,8 2 0,-3-7 0</inkml:trace>
  <inkml:trace contextRef="#ctx0" brushRef="#br0" timeOffset="75944">20790 7918 8191,'-18'7'0,"9"10"5063,-8 12-5063,11 17 0,-7-4 2818,7-4-2818,7-20 0,0-10 0,3-6 0</inkml:trace>
  <inkml:trace contextRef="#ctx0" brushRef="#br0" timeOffset="76299">20820 7706 8191,'9'2'0,"1"6"5063,6 7-5063,9 18 0,-2-3 0,5 17 0,-19-7 0,-5 7 0,-9-7 2818,-2-8-2818,3-12 1719,5-13-1719,11-15 0,17-15 0,10-10 0,4 3 0,-3 7 0,-18 17 6784,-4 17-6784,-9 8 0,-1 20 0,1-6 0,-2-1 0,5-13 0,-8-11 0,4-6 0</inkml:trace>
  <inkml:trace contextRef="#ctx0" brushRef="#br0" timeOffset="77132">22076 7870 8191,'2'20'0,"3"-5"5063,-9 21-5063,6-9 2818,-11 18-2818,5-11 1719,-1-2-1719,9-19 6784,6-27-6784,12-14 0,-6-1 0,0-4-1313,2 1 1,2-1 1312,1-1 0,1 1-613,-2 4 1,1 4 612,22 0-179,-7 19 179,11 26 0,-27-8 0,3 6 0</inkml:trace>
  <inkml:trace contextRef="#ctx0" brushRef="#br0" timeOffset="77688">22557 7913 24575,'-5'-23'0,"-1"-1"0,0 16 0,-2-2 0,-4 7 0,-11 14 0,1 2 0,-10 23 0,15-6 0,6 2 0,12-12 0,10-9 0,2-6 0,11-10 0,1-4 0,10-12 0,-12 3 0,-3-4 0,-10 12 0,-7 10 0,1 10 0,2 7 0,10 0 0,0-8 0,9-1 0,-8-10 0,0-4 0,7-2 0,-9-2 0,8 0 0,-15 8 0,0 1 0,-2 8 0,-5-2 0,3-3 0</inkml:trace>
  <inkml:trace contextRef="#ctx0" brushRef="#br0" timeOffset="78091">22796 7934 24575,'0'24'0,"2"-5"0,-8 4 0,5-9 0,6-11 0,12-18 0,12-12 0,-11 6 0,2-3-433,0-1 1,0-1 432,0 2 0,0 1 0,7-12 0,-6 32 0,-16 25 0,-1 25 0,-9 8 0,4-7 0,-4-3 0,7-24 865,3-1-865,2-15 0,-2-1 0,-1-4 0</inkml:trace>
  <inkml:trace contextRef="#ctx0" brushRef="#br0" timeOffset="78356">23348 7595 8191,'3'3'0,"-1"9"5063,-11 20-5063,-2 14 0,2-19 0,-2 1 1221,1 3 0,0-1-1221,-5 18 1771,5-9-1771,9-16 1655,5-11 1,0-4 0,0-6 0</inkml:trace>
  <inkml:trace contextRef="#ctx0" brushRef="#br0" timeOffset="78586">23454 7811 8191,'-13'0'0,"-7"3"5063,-12 6-5063,-4 9 2818,0 4-2818,12 1 1719,15-3-1719,8-7 6784,25 0-6784,3-9 0,4-3 0,-1 2 0,0-2 0,24-1 0,-26 0 0</inkml:trace>
  <inkml:trace contextRef="#ctx0" brushRef="#br0" timeOffset="78865">23796 7817 8191,'-10'0'0,"1"0"5063,0 0-5063,-1 8 2818,5-2-2818,4 6 1719,6-3-1719,7 1 6784,5 6-6784,-2 0 0,1 10 0,-10 1 0,-8-2 0,-3-6 0,-9-8 0,0-6 0,-3-2 0,8 0 0,1-3 0</inkml:trace>
  <inkml:trace contextRef="#ctx0" brushRef="#br0" timeOffset="86665">2662 12368 24575,'11'2'0,"4"-2"0,5 2 0,18-2 0,4 0 0,-9 2 0,0 1 0,-5-1 0,1 2 0,8 2 0,0 3 0,-2 2 0,0 0 0,3 0 0,0 1-1045,7 4 0,0 0 1045,1-3 0,1-2 0,-10-2 0,1-1 0,0-1 0,-1-2 0,0-2 0,3 1 0,5 0 0,3 0 0,1 1 0,-2-2 0,2 0 0,-3-1 0,3 1 0,-2 1 0,2 1 0,0 0 0,-4-1-892,0 0 1,-3 0 0,-1 0 891,-2 0 0,-2 0 0,2 0 0,0 1 0,1-1 0,0-1 0,0-2 0,1-1 0,-1 0 0,1 2 0,0 0 0,0-2 0,4-1 0,0-1 0,0 0 0,-7 0 0,0 0 0,2 1 0,0 0 0,3 1 0,0 0 0,-3-1 0,1 0 0,-3-1 0,1 0 0,12 2 0,2 0 0,-3 0 0,-11-2 0,-2 0 0,0 1 0,1 0 0,0 1 0,0-1-608,0-2 0,0 0 1,1-1 607,1 0 0,0 0 0,-1 0 0,0-1 0,-1 1 0,0-1 0,2-1 0,0 0 0,1 1 0,2 0 0,0 1 0,-1 0 0,-3 2 0,-1 0 0,1 0-621,3-2 0,1 0 1,-2 1 620,12 2 0,2 0 284,-9-1 1,5-1 0,1 0 0,0 1-285,-3 1 0,0 1 0,-1 0 0,2-1 0,1 0 0,1 0 0,0-1 0,-3 1 47,7 1 0,-2 0 0,-5 0-47,-2 0 0,-4 0 0,-1 0 0,0 0 871,7 3 1,0 0-872,-6-3 0,0 1 0,6 1 0,-1 1 417,-6 0 0,0-1-417,4-1 0,0-1 0,-4 5 0,0 0 0,-3-2 0,-2 0 0,1 3 0,-1-1 0,-2-2 0,0 0 0,3 2 0,0-1 0,0-3 0,0 0 0,1 3 0,-1 1-371,-3-4 0,-1-1 371,4 5 0,-1 0 0,-5-2 0,-1 0 0,3 2 0,0 0 0,0 1 0,0-1 0,-2 0 0,-1 0 0,3-2 0,0 0 1194,-3 0 1,-1-1-1195,4-2 0,0 0 0,1 0 0,0 0 2,0-1 0,0 2-2,3 1 0,-2 0 0,-7 1 0,-1 0 0,5-1 0,0 2 0,15 4 0,6-3 0,-8 4 826,-16-6 1,1-1-827,19 2 0,-19-1 0,-1-1 1288,10-1-1288,5 3 0,-5 0 0,0 0 0,-2 1 0,-12 1 0,-3-2 0,-11 3 0,-8-4 0,-3 1 0,-5-4 0</inkml:trace>
  <inkml:trace contextRef="#ctx0" brushRef="#br0" timeOffset="89440">5055 12975 8191,'-21'-10'0,"-6"4"5063,-11 8-5063,-3 12 0,10 13 0,-1 6 2818,17 2-2818,2-11 1719,15-5-1719,3-12 6784,5-5-6784,0-1 0,3-6 0,-4 1 0,0 7 0,-2 2 0,-2 17 0,-10 17 0,-4-3 0,-3 10 0,-5-8 0,7-11 0,-12 16 0,6-16 0,-9 8 0,10-10 0,-4-7 0,7-9 0,1-10 0,6-16 0,16-21 0,11-6 0,2 12 0,7 0 0,5 0 0,3 1-1092,-5 6 1,1 1-1,0 0 1092,0 1 0,0 1 0,0 0 0,-1 0 0,0 0 0,-1 1-371,8-5 0,-3 0 371,-6 4 0,-4 1 0,7-5 0,-16 8 0,-21 11 0,-1 5 3134,-6 4-3134,1 16 883,3 10-883,5 12 0,6-7 0,7-5 0,9-19 0,3-8 0,13-14 0,-2-10 0,1-10 0,-4-5 0,-13 10 0,-2 9 0,-10 19 0,-3 37 0,-7 7 0,2-16 0,-1-1 0,-4 12 0,9-27 0,10-22 0,9-15 0,6-12 0,-1 11 0,-10 8 0,-10 20 0,-4 8 0,-4 14 0,4 1 0,1-4 0,7 0 0,8-16 0,8-12 0,4-4 0,5-19 0,-14 11 0,0-12 0,-17 17 0,-11 12 0,-1 15 0,-9 8 0,14 3 0,1-10 0,38-2 0,-7-12 0,9 3 0,-19-7 0</inkml:trace>
  <inkml:trace contextRef="#ctx0" brushRef="#br0" timeOffset="90336">6403 12841 24575,'-8'36'0,"0"0"0,2-8 0,0-1 0,-2 12 0,2-2 0,-2 1 0,8-23 0,5-23 0,4-11 0,4-20 0,-5-1 0,-3 6 0,2 4 0,-2 25 0,1 6 0,2 19 0,2 5 0,4 14 0,0-11 0,4 0 0,-4-16 0,4-7 0,-1-5 0,3-11 0,2-11 0,5-13 0,-3-14 0,-13 19 0,-2-2 0,-3-3 0,-2 0 0,-1 3 0,-1 1 0,-5-16 0,3 25 0,-3 14 0</inkml:trace>
  <inkml:trace contextRef="#ctx0" brushRef="#br0" timeOffset="98542">2201 9643 24575,'-5'-11'0,"-1"4"0,-2 10 0,-9 34 0,4 13 0,3-6 0,2 3 0,4-4 0,2 0-602,0 0 1,3-1 601,3-11 0,4-4 294,19 7-294,16-27 0,-8-12 0,-1-3 0,3 0 0,4-7 0</inkml:trace>
  <inkml:trace contextRef="#ctx0" brushRef="#br0" timeOffset="98749">2614 9574 8191,'-4'6'0,"1"5"5063,1 43-5063,7-7 0,-3-10 0,1 1 2818,10 9-2818,-2-15 429,-1-12 1,-4-12 0,-5-4 0</inkml:trace>
  <inkml:trace contextRef="#ctx0" brushRef="#br0" timeOffset="102819">2769 12346 24575,'0'-9'0,"2"0"0,-1-4 0,4-7 0,-4-5 0,-1-7 0,-1-7 0,-3-1 0,4 1 0,0-2 0,3 10 0,-1 0 0,-1-13 0,-1-1 0,2 10 0,1 2-541,-1 2 0,0-1 541,1-5 0,0-1 0,0 6 0,0 1 0,-1 0 0,1 1 0,1-23 0,-3 6 0,3 0 0,-1 7 0,7-12 0,0 11 0,8-6 0,-9 8 0,-1 8 0,-1-1 0,-4 6 1082,2-4-1082,1 5 0,-3-1 0,4 3 0,-2 5 0,-1 5 0,1-3 0,-2 2 0,2-3 0,1 0 0,2 0 0,1-1 0,0 1 0,-3 0 0,-4 0 0,-4 3 0,2 2 0,-2 3 0,2 0 0,0 0 0,0 0 0,-4 2 0,1 6 0,-2 4 0,1 6 0,1 4 0,-3 7 0,-1 13 0,2 0 0,2 7 0,7-2 0,-3-4 0,3 17 0,-4-9 0,0-13 0,0 2 0,0 17 0,0 5 0,4-6 0,-3-7 0,3-2 0,0-6 0,-3 0 0,2 0 0,-3-1 0,0 1 0,0 0 0,0 0 0,0 0 0,4 0 0,-3-1 0,6 1 0,-6 0 0,6 0 0,-4-7 0,11 7 0,2-10 0,2 3 0,8-5 0,-10-6 0,11 5 0,-9-6 0,5 9 0,1-7 0,1 8 0,8-1 0,-1 4 0,9-2 0,2 3-591,3-7 591,1 2 0,-17-9 0,1 0 0,12 6 0,-16-7 0,-1 0 0,6 4 0,0-3 0,-7-3 0,5-2 0,-11-2 0,11 2 0,-11 0 0,1-1 591,3 1-591,-11-3 0,12-2 0,-4-2 0,-1-1 0,19 0 0,-18 0 0,18 0 0,-13 0 0,7 0 0,6 5 0,-4-4 0,11 3 0,-12-4 0,6 0 0,-14 2 0,-1-1 0,-7 4 0,-4-4 0,0 3 0,-4-3 0,0 1 0,0-1 0,3 0 0,-2-1 0,3-1 0,-1-1 0,-2 2 0,3 0 0,-4 2 0,3-1 0,2 1 0,3-2 0,6 0 0,-4 0 0,11 0 0,-11 2 0,11-5 0,-11 5 0,5-5 0,-11 1 0,3-2 0,-6 0 0,6-2 0,-2 1 0,-1 2 0,0 0 0,6 0 0,-4 2 0,22-7 0,3 2 0,-10 2 0,1-2 0,0 1 0,1 0 0,5 0 0,1-1 0,-3 1 0,0-1-611,3 3 0,0 0 611,0-2 0,0 1 0,4 3 0,-1 0 0,-2-1 0,0 0 0,-1 1 0,0 2 0,0-1 0,-1 0 0,-2-1 0,0 2 0,0 1 0,-1 0 0,0-1 0,0-1 0,1 3 0,-2-1 0,-1-2 0,-1 0 0,3 2 0,0 0-297,-3-1 0,0-1 297,-1 3 0,1-1 0,0-2 0,-1 0 0,1 0 0,0 0 0,23 4 0,-24-3 0,0-1 0,25 4 0,-25-4 0,1 0 0,0 2 0,0 1 0,0-3 0,-1 1 0,25 7 0,-9-3 0,-1 8 0,-5-3 0,-4 1 0,2 1 0,-8-4 0,0 0 0,11 4 0,0 1 0,-10-5 0,0-1 592,-1 3 0,1 0-592,0-2 0,-1 0 0,-2 1 0,-1 1 0,3 0 0,0 1 0,11 6 0,4 1 0,-6-1 0,-12-3 0,3 1 632,-9 0-632,-7-5 0,1 3 0,-3-6 0,-4 0 0,5-2 0,-6-8 0,-2-2 0,1-4 0,-5 4 0,3 1 0</inkml:trace>
  <inkml:trace contextRef="#ctx0" brushRef="#br0" timeOffset="104624">2092 14673 24575,'-11'5'0,"1"5"0,2 8 0,9 20 0,1 17 0,6-23 0,4-1 0,6 2 0,5-5 0,20 5 0,-14-25 0,1-8 0,8-24 0,-6-14 0,-17-9 0,-15 0 0,-15 5 0,-17 4 0,-2 6 0,9 17 0,8 2 0</inkml:trace>
  <inkml:trace contextRef="#ctx0" brushRef="#br0" timeOffset="104801">2444 14652 24575,'-2'-15'0,"1"3"0,14-7 0,2 2 0,15-9 0,-15 12 0,2 2 0</inkml:trace>
  <inkml:trace contextRef="#ctx0" brushRef="#br0" timeOffset="105016">2496 14427 8191,'-6'-7'0,"0"10"4976,2 25-4976,1 27 0,3-9 0,0 5 0,0 4 0,0 0 696,2 0 0,1-2-696,-1-9 0,1-5 478,11 3 0,-8-21 1,1-19-1</inkml:trace>
  <inkml:trace contextRef="#ctx0" brushRef="#br0" timeOffset="105633">2690 14402 8191,'5'19'0,"-3"18"2348,-1-3 1,0 5-2349,1 2 0,0 3 0,-1-4 0,2-1 0,-1-3 1431,2 13 0,2-9-1431,3-25 1764,3-16-1764,1-14 0,5-15 0,-5-10 6647,-4 7-6647,-2 6 414,-3 32-414,2 9 0,11 26 0,-6-13 0,10-4 0,1-20 0,0-15 0,0-17 0,-7-1 0,-14-15 0,-5 12 0,-6 6 0,2 17 0,7 23 0,14 15 0,11 8 0,9 1 0,2-10 0,-8-10 0,-7-8 0,-7-6 0,-6-8 0,0-1 0,0-17 0,6 5 0,14-7 0,10 4 0,-9 14 0,3 3 0,1 3 0,-1 4 0,5 4 0,-2 2 0,7 4 0,-14 0 0</inkml:trace>
  <inkml:trace contextRef="#ctx0" brushRef="#br0" timeOffset="107665">3274 16005 24575,'-3'45'0,"0"1"0,3-17 0,0 1 0,1 1 0,-2 2 0,-1 7 0,-1 2-2962,0 3 0,0 2 2962,-2 5 0,-2 2 0,1-16 0,0 0 0,1 0 0,0 3 0,1-1 0,-1 1-381,-1-1 0,0 1 1,1-1 380,0-2 0,1 1 0,0-2 88,3 17 1,1-1-89,-3-10 0,2-2 0,3-6 0,1-2 0,0 14 0,-2-19 2530,1-9-2530,-3-10 2545,-1 0-2545,2 4 1814,0 0-1814,0 1 0,0-2 0,0-3 0,8-4 0,1-3 0,29-14 0,4 2 0,-9 3 0,6-1 0,-1 2 0,5 1 0,0 3-741,-2-1 1,3 1-1,-4 2 741,4 2 0,-3 2 0,4 1 0,0 1-803,-6-1 1,0 1 802,5 2 0,1 1 0,-3-3 0,1 0 0,8 0 0,2-1 0,1 1 0,0-1 0,-12-3 0,1 1 0,0-1-812,0 0 1,0 0-1,1 0 812,3 1 0,0-2 0,1 1 0,0-2 0,0 0 0,1 0 0,3 0 0,1 0 0,0 0 0,-2 0 0,-1 0 0,1 0 0,2 0 0,-1-1 0,1 2 0,0 0 0,-1 2 0,1-2-880,-2 0 1,0-1-1,0 1 880,1 2 0,1 2 0,-1-2 0,-1-2 0,-1-1 0,0 1 0,0 2 0,-1 1 0,4 0 0,-3-2 0,3-1 0,1 0 0,0 2 0,-9 0 0,1 0 0,-1 1 0,1 0 0,-1 0 0,9-1 0,0 0 0,-1 1 0,-1-1 0,-1 1 0,0 1 0,-2 0 0,-5-1 0,-3 0 0,-4 0 0,0 0 310,0 0 0,0 0 0,2 0-310,9 0 0,2 0 0,-1 0 0,5 2 0,1-1 0,-7-3 0,2-3 0,-3 2 0,4 1 0,-2-1 0,-12-3 0,1-3 0,0 2 0,16-1 0,0 1-324,-1-3 0,0 0 324,0 0 0,-2 0 0,-7 3 0,-1 0 494,-1-1 1,-1 3-495,-10 2 0,-1 2 2929,23-2-2929,-6 7 0,-1-7 214,1 3-214,6-8 2499,-18 2-2499,-2-4 0,-24 5 0,-5-1 0</inkml:trace>
  <inkml:trace contextRef="#ctx0" brushRef="#br0" timeOffset="109516">5283 17908 24575,'-12'-8'0,"-2"0"0,1-1 0,0 2 0,4 4 0,0 1 0,0 4 0,6 3 0,3 0 0,3 3 0,-3-1 0,-5 0 0,-4-1 0,0-1 0,-3 0 0,2 1 0,-1 2 0,7 1 0,4 0 0,14-1 0,-1-5 0,20-13 0,-11-6 0,8-10 0,-10 1 0,-3 9 0,-9 12 0,0 25 0,-4 5 0,5 13 0,-5-1 0,-4 2 0,-10 7-743,-8 0 743,4-23 0,-2 0 0,-13 19 0,0-11 0,7-9 0,2-27 0,9-2 0,1-27 743,13 6-743,9-8 0,17 0 0,8 8 0,-10 6 0,3 1 0,-3 4 0,1 1-347,-2-3 1,0 1 346,20-7 0,-22 5 0,-5 7 0,-9 15 0,0 2 0,4 5 0,-3-5 693,5-10-693,1-9 0,7-1 0,5-1 0,-4 8 0,-7 8 0,-7 9 0,-9 11 0,-3 5 0,-2 5 0,15-30 0,2-9 0,18-29 0,-4 1 0,-7 9 0,-4 9 0,-14 26 0,0 17 0,-9 3 0,8 3 0,-4-16 0,8-4 0,-1-7 0,14-9 0,5-10 0,7-11 0,-1 0 0,-12 0 0,-7 10 0,-13 16 0,-3 13 0,2 14 0,8-4 0,15 1 0,18-16 0,11-5 0,-18-6 0,-1-2 0,4-1 0,-7-2 0</inkml:trace>
  <inkml:trace contextRef="#ctx0" brushRef="#br0" timeOffset="110690">6412 17786 24575,'-12'17'0,"-4"13"0,-1 0 0,-1 9 0,-4-5 0,11-12 0,6-11 0,5-12 0,7-4 0,-4 5 0,1 8 0,-8 6 0,1 0 0,-2-1 0,6-16 0,12-12 0,-1-11 0,10-8 0,-10 2 0,3 0 0,-6 0 0,3 13 0,-4 18 0,-1 10 0,1 21 0,-1 2 0,10 8 0,3 7 0,6-11 0,0-2 0,-9-20 0,-3-8 0,-5-14 0,-1-26 0,-3 8 0,1-3 0,2-6 0,0-1 0,0-3 0,0 2 0,-2 8 0,0 3 0,6-13 0,-11 23 0,1 8 0</inkml:trace>
  <inkml:trace contextRef="#ctx0" brushRef="#br0" timeOffset="114848">3285 16043 24575,'-4'-13'0,"2"-3"0,0 6 0,1-3 0,-1 0 0,4 3 0,2-12 0,3 0 0,6-23 0,1 3 0,-6 9 0,0 0-551,2 5 1,-1-1 550,-5-8 0,-1-1-104,2 10 1,-1 0 103,-3-3 0,-2 2 0,1-11 0,0 1 0,0 1 0,0-2 0,8-7 0,-2 0 0,8 1 0,-6 12 0,0-3 1089,-3 22-1089,-1-4 219,0 10-219,-3 0 0,3 0 0,-2 0 0,3 0 0,-1 0 0,0 0 0,-1 7 0,-7 7 0,0 5 0,-2 3 0,4-4 0,2 4 0,0 1 0,0-1 0,2 4 0,-1-7 0,1 6 0,-2-3 0,0 4 0,0 0 0,-2-3 0,2 2 0,-2 4 0,2 6 0,2 0 0,-1-1 0,2-1 0,-3-8 0,-3 7 0,2-9 0,-4 3 0,5-4 0,-5 4 0,4-4 0,-2 4 0,3 0 0,-2 0 0,-2 7 0,-2-5 0,1 11 0,-1-5 0,5 7 0,-2 0 0,3 0 0,0-7 0,-4 5 0,0-5 0,-4 15 0,0-6 0,0 5 0,3-7 0,2 6 0,-1-4 0,3 4 0,2 1 0,0-13 0,3 11 0,-2-4 0,-1-6 0,4 5 0,-7-15 0,4 0 0,-5 0 0,3 0 0,0-4 0,0 3 0,0-2 0,2-1 0,-1 4 0,1-8 0,-2 8 0,-2-8 0,1 8 0,-1-8 0,2 8 0,0-4 0,0 4 0,0 0 0,0 8 0,-2-2 0,2-1 0,-5-2 0,5-6 0,-1-1 0,2 3 0,1-6 0,-2 3 0,0-4 0,2 3 0,-2 2 0,2 4 0,-2-1 0,0 0 0,4 6 0,-4-4 0,6 5 0,-2-7 0,1 0 0,1 0 0,0 0 0,-1 0 0,1 0 0,2 0 0,0 4 0,5 1 0,-5-3 0,1-3 0,-4-7 0,1-2 0,5 3 0,6-5 0,1 0 0,3 0 0,3 3 0,-9 0 0,8 5 0,-15 0 0,4-2 0,-6 5 0,3-6 0,-4 2 0,2-3 0,-3 0 0,4 4 0,-3-3 0,5 2 0,-3-3 0,1 0 0,5 4 0,-3-3 0,7 4 0,-9-5 0,7 3 0,-7-3 0,8 2 0,-2-1 0,10 4 0,-6-2 0,19 4 0,-10-5 0,11 5 0,-6-11 0,0 6 0,0-10 0,-7 5 0,-1-3 0,-7 0 0,0 2 0,-4 0 0,4 1 0,3 2 0,-2-5 0,6 4 0,-11-7 0,0 3 0,-4-3 0,0 0 0,0 0 0,0 0 0,0 0 0,0 0 0,0 4 0,0 1 0,0 2 0,0-3 0,0 0 0,0-2 0,-5 1 0,0-1 0</inkml:trace>
  <inkml:trace contextRef="#ctx0" brushRef="#br0" timeOffset="124032">13152 9987 8191,'-4'-7'0,"-1"0"5063,-1 2-5063,-5 1 2818,-3 9-2818,-3 2 1719,-5 16-1719,-5 2 0,-2 17 0,5 0 0,7-2 6784,14-8-6784,17-3 0,7-15 0,26 4 0,8-14 0,-19 1 0,-2-5 0</inkml:trace>
  <inkml:trace contextRef="#ctx0" brushRef="#br0" timeOffset="124491">13362 10095 8191,'-9'2'0,"6"5"5063,0 19-5063,5 14 0,-6 15 0,3 0 0,0-2 2818,2-20-2818,6-2 0,-7-22 0,3-1 0</inkml:trace>
  <inkml:trace contextRef="#ctx0" brushRef="#br0" timeOffset="125742">12739 10719 8191,'-9'2'0,"0"0"5063,8-2-5063,12-3 0,24 2 0,20-7 0,-15 4 0,3 1 0,9-3 0,2 0 11,-14 2 1,1 0 0,1 0-12,5 0 0,2 0 0,-2 0 0,-5-1 0,-1 1 0,0 0 113,0 3 0,0 1 0,-3 0-113,6-3 0,-4 2 4510,12 8-4510,-20-5 0,-27-3 0,-1 2 0,-4-5 0</inkml:trace>
  <inkml:trace contextRef="#ctx0" brushRef="#br0" timeOffset="127161">15721 10072 8191,'-1'-9'0,"-2"2"5063,-10 0-5063,3 6 2818,-6 4-2818,1 21 1719,2 7-1719,7 9 6784,10-1-6784,15-15 0,6-8 0,13-9 0,2-19 0,-3-2 0,-10-15 0,-18 7 0,-13-8 0,-15 12 0,-6-6 0,-7 12 0,14 4 0,4 4 0</inkml:trace>
  <inkml:trace contextRef="#ctx0" brushRef="#br0" timeOffset="127340">15938 10029 8191,'12'-12'0,"8"-4"5063,16-6-5063,3 4 704,-18 10 1,-5 4-1,-12 4 1</inkml:trace>
  <inkml:trace contextRef="#ctx0" brushRef="#br0" timeOffset="127577">16046 9840 8191,'-1'9'0,"2"18"2531,2 2 1,-1 3-2532,-2 6 0,-1 2 0,1 6 0,-1 0 1409,-2-7 0,1 0-1409,7-6 0,1-3 0,-3 1 0,8-15 0</inkml:trace>
  <inkml:trace contextRef="#ctx0" brushRef="#br0" timeOffset="128157">16204 9830 24575,'3'30'0,"1"1"0,-1 16 0,-1-10 0,0 0 0,-7 18 0,4-13 0,4-18 0,6-32 0,13-21 0,-5-5 0,2 2 0,-6 14 0,-3 12 0,-3 12 0,0 5 0,0 13 0,-1-5 0,0 1 0,1-10 0,0-3 0,6-5 0,0-2 0,4-1 0,0-4 0,0 2 0,0-6 0,-3 4 0,-3-9 0,-6 6 0,-3-4 0,-4 3 0,-6 4 0,0 5 0,-3 8 0,6 6 0,6 9 0,4-8 0,7 3 0,8-13 0,5-6 0,14-9 0,-20 5 0,2-3 0</inkml:trace>
  <inkml:trace contextRef="#ctx0" brushRef="#br0" timeOffset="128333">16679 10036 24575,'48'-3'0,"-10"7"0,-30 14 0,-4 7 0,-1 1 0,-3-6 0,4-12 0,8-14 0,11-14 0,1 1 0,2-2 0,4-3 0,1 0 0,6 3 0,-2 1 0,7-8 0,-15 19 0</inkml:trace>
  <inkml:trace contextRef="#ctx0" brushRef="#br0" timeOffset="129665">15900 10390 8191,'-9'5'0,"0"-1"5063,18-1-5063,18-6 0,7 0 0,7-1 0,-6 1 0,4-1 0,1 0 242,10-1 0,2 1 1,6 0-243,-10 1 0,4 0 0,2 1 0,1-1 0,-1 1 0,1 0 0,1 1 0,-1-1 0,1 1 0,-2 0-143,-2 0 0,0 1 0,-1 0 1,-1 0-1,-3 0 143,3 0 0,-2 0 0,-3 0 0,-8 2 2271,-5 2 1,-7-1-2272,-8-3 0,-16-2 0,-5 1 0,2-3 0</inkml:trace>
  <inkml:trace contextRef="#ctx0" brushRef="#br0" timeOffset="142431">12815 11083 8253,'-6'3'0,"24"3"5070,-3-2-5070,23 1 2809,1-1-2809,-6-1 1710,-1 1-1710,-12 4 6733,-11-1-6733,-5 2 0,-8 0 0,-8 7 0,-11 3 0,-19 8 0,-3 2 0,15-16 0,1-1 0,-6 8 0,1-7 0,30-6 0,8-2 0,29 2 0,9 1 0,-15-1 0,1 0 0,18 7 0,-19 0 0,-13-2 0,-14 1 0,-13 9 0,-1-5 0,-17 13 0,5-15 0,2 1 0,13-22 0,7 4 0,8-12 0</inkml:trace>
  <inkml:trace contextRef="#ctx0" brushRef="#br0" timeOffset="142761">13237 11170 8191,'-17'0'0,"-5"18"5063,8 4-5063,1 17 2818,14-14-2818,15-2 1719,13-14-1719,4-5 0,12-17 0,-15-5 6784,-1-5-6784,-14-3 0,-12 0 0,-4-6 0,-29 0 0,6 11 0,-18 10 0,16 10 0,10 6 0,9-3 0</inkml:trace>
  <inkml:trace contextRef="#ctx0" brushRef="#br0" timeOffset="144641">12839 11918 8191,'-9'-5'0,"8"3"5063,12 6-5063,11 2 2818,10 2-2818,-1-4 1719,1 3-1719,-10-2 6784,-5 4-6784,-12 3 0,-9 2 0,-5 16 0,-17 6 0,8-10 0,-1 3 0,0 0 0,0-1 0,-1 1 0,0-1 0,-1 8 0,6-10 0,14-21 0,8-1 0,20-12 0,13-8 0,8-8 0,-16 7 0,-11 4 0</inkml:trace>
  <inkml:trace contextRef="#ctx0" brushRef="#br0" timeOffset="145100">13185 12004 8191,'-7'2'0,"-1"8"5063,-1 6-5063,3 2 2818,6 13-2818,3-13 1719,6 2-1719,2-9 6784,-1-6-6784,6-2 0,-3-6 0,-1-2 0,0-2 0,-6-12 0,2 3 0,-8-14 0,-2-2 0,-14 2 0,2 2 0,-19 12 0,6 13 0,-12 3 0,19 12 0,5-6 0,12 1 0</inkml:trace>
  <inkml:trace contextRef="#ctx0" brushRef="#br0" timeOffset="146803">12882 12739 24575,'-5'29'0,"-6"7"0,4 11 0,-7 1 0,5-1 0,7-15 0,3-16 0,23-21 0,-15 2 0,12-10 0</inkml:trace>
  <inkml:trace contextRef="#ctx0" brushRef="#br0" timeOffset="147141">13222 12701 24575,'-17'14'0,"1"9"0,-2 19 0,5-2 0,13-8 0,5-11 0,16-12 0,-2-6 0,11-11 0,-8-7 0,-3-2 0,-7-10 0,-10 2 0,-7-1 0,-7-1 0,-3 12 0,-12 3 0,2 11 0,7 1 0,4 4 0</inkml:trace>
  <inkml:trace contextRef="#ctx0" brushRef="#br0" timeOffset="150082">12985 13439 24575,'-5'-8'0,"6"0"0,25 4 0,14-1 0,9-9 0,4 3 0,-20-1 0,-6 8 0,-23 1 0,3 3 0,-6 0 0,8 2 0,-4 6 0,-1 10 0,-8 14 0,-6 15 0,2-14 0,-1 2 0,-4 3 0,-1 2-1304,2 8 1,0 2 1303,-5-4 0,1 0 0,6-2 0,1-3 0,1-12 0,2-3 0,2 3 0,7-21 0</inkml:trace>
  <inkml:trace contextRef="#ctx0" brushRef="#br0" timeOffset="160336">16566 10833 8191,'0'-13'0,"-4"4"5063,-1 2-5063,-2 7 2818,-5 17-2818,0 9 0,-2 4 0,3-1 0,0 2 859,-5 10 1,3 2-860,10-6 0,6-2 0,9 7 6784,23-5-6784,12-29 0,-6-4 0,-2-6 0,-21-3 0,-10-2 0,-9-6 0,-7 2 0,-11-1 0,-19 6 0,3 2 0,-4 6 0,23-1 0,9 2 0</inkml:trace>
  <inkml:trace contextRef="#ctx0" brushRef="#br0" timeOffset="162732">16525 11686 8191,'-3'2'0,"4"4"5063,-6 18-5063,5 1 2818,0 7-2818,0-7 1719,0-1-1719,-3-7 6784,3 0-6784,-5 0 0,4-8 0,-2-1 0</inkml:trace>
  <inkml:trace contextRef="#ctx0" brushRef="#br0" timeOffset="163949">16478 12236 24575,'-10'1'0,"9"3"0,19 8 0,0 0 0,6 2 0,-12 0 0,-4-3 0,-8 5 0,-7 4 0,-10 12 0,-6 4 0,2-4 0,5-6 0,12-13 0,10-1 0,12-8 0,20-6 0,-10-3 0,-1-1 0,9-1 0,-2-2 0</inkml:trace>
  <inkml:trace contextRef="#ctx0" brushRef="#br0" timeOffset="164992">16479 12948 8191,'22'-2'0,"2"3"2513,4-1 0,3 0-2513,11 8 2823,3 6-2823,-25 2 1723,-8 1-1723,-17 6 0,-17 11 0,-7 3 2995,9-13 0,0 1-2995,-14 14 39,5-7-39,17-10 0,12-16 0,18 5 0,14-5 0,-2 13 783,1 2-783,-19 20 0,-14 7 0,-2-18 0,-4 1 0,-4 4 0,-1-2 0,2-4 0,0-1 0,0 3 0,2-2 0,2 4 0,3-10 0,7-16 0</inkml:trace>
  <inkml:trace contextRef="#ctx0" brushRef="#br0" timeOffset="165543">16540 14144 8344,'-6'6'0,"-2"5"5079,-5 9-5079,1-2 2796,0 13-2796,6-13 1698,10 4-1698,12-10 0,29-11 0,5-8 0,-22 0 0,-1 0 0,12-4 1664,-19 2 1,-12 8-1,-4-1 1</inkml:trace>
  <inkml:trace contextRef="#ctx0" brushRef="#br0" timeOffset="165722">16716 14123 8191,'-7'-5'0,"4"15"5063,4 15-5063,0 21 0,1-16 0,0 2 1409,-4 2 0,-1 1-1409,2 1 0,1-2 0,-5 7 0,5-14 0</inkml:trace>
  <inkml:trace contextRef="#ctx0" brushRef="#br0" timeOffset="168201">16635 14789 24575,'-19'10'0,"3"-3"0,7 1 0,4-1 0,1 2 0,4 0 0,11 3 0,6-3 0,13 5 0,4 4 0,-5 3 0,-7 8 0,-10-1 0,-14-2 0,-6 4 0,-10-8 0,4 2 0,-6-6 0,11-5 0,1-7 0,6-2 0</inkml:trace>
  <inkml:trace contextRef="#ctx0" brushRef="#br0" timeOffset="168392">16637 14823 8847,'10'-8'0,"8"-2"5073,20-1-5073,4-2 0,11 3 0,-27 5 0,-5 1 0</inkml:trace>
  <inkml:trace contextRef="#ctx0" brushRef="#br0" timeOffset="173850">12299 15088 24575,'-9'6'0,"4"5"0,1-1 0,4 2 0,8-9 0,4-11 0,18-26 0,-13 9 0,2-3 0,7-18 0,-1-1 0,-8 18 0,-2 1 0,3-3 0,-2 13 0,-6 33 0,-3 25 0,-3-9 0,0 0 0,-3-3 0,0 0 0,3 3 0,1-2 0,3 11 0,5-10 0,4-15 0,-8-10 0,-1-5 0</inkml:trace>
  <inkml:trace contextRef="#ctx0" brushRef="#br0" timeOffset="174033">12674 15108 8191,'-2'12'0,"1"-2"5063,-1 6-5063,5 4 2818,0-1-2818,4 1 0,-4-11 0,-1-5 0</inkml:trace>
  <inkml:trace contextRef="#ctx0" brushRef="#br0" timeOffset="174290">12856 14924 8191,'-9'5'0,"18"-1"5063,5-4-5063,11-3 704,-1 3 1,-15-3-1,-1 3 1</inkml:trace>
  <inkml:trace contextRef="#ctx0" brushRef="#br0" timeOffset="174449">12904 15051 24575,'12'0'0,"8"-6"0,-1-1 0,-3-1 0,-8 6 0</inkml:trace>
  <inkml:trace contextRef="#ctx0" brushRef="#br0" timeOffset="175074">13319 14773 24575,'-9'19'0,"-3"3"0,0 9 0,-1 1 0,3-3 0,9-10 0,8-6 0,19-16 0,1-5 0,18-6 0,-18 2 0,3 3 0,-16 7 0,-2 2 0,-7 0 0,-1 0 0</inkml:trace>
  <inkml:trace contextRef="#ctx0" brushRef="#br0" timeOffset="175291">13453 14802 8191,'-5'3'0,"1"9"5063,4 20-5063,0 14 0,-4 9 0,-1-7 2818,0-3-2818,1-20 0,4-8 0,0-10 0</inkml:trace>
  <inkml:trace contextRef="#ctx0" brushRef="#br0" timeOffset="178082">16247 15877 8191,'-5'12'0,"-1"9"5063,3 10-5063,-5 3 0,7 4 2818,-2-16-2818,7-5 1719,1-16-1719,7-15 0,13-22 0,-1-7 0,-6 16 0,-1-1 0,9-8 6784,-7 10-6784,-5 19 0,-1 28 0,-5 17 0,4-2 0,-6 2 0,-2-29 0,-2-1 0</inkml:trace>
  <inkml:trace contextRef="#ctx0" brushRef="#br0" timeOffset="178290">16542 15950 24575,'27'-3'0,"-10"3"0,-1-3 0,-12 3 0</inkml:trace>
  <inkml:trace contextRef="#ctx0" brushRef="#br0" timeOffset="178482">16531 16048 8191,'14'5'0,"4"-4"5063,14-6-5063,-7-2 0,-9 3 0,-8 1 0</inkml:trace>
  <inkml:trace contextRef="#ctx0" brushRef="#br0" timeOffset="178933">16792 16070 8191,'2'5'0,"4"-5"5063,14 5-5063,-1-7 2818,1 7-2818,-9 0 1719,-9 5-1719,-6 4 6784,-11 6-6784,-5 7 0,-4-2 0,2 9 0,7-16 0,12 1 0,9-14 0,14-5 0,12-9 0,4-9 0,-11 7 0,-9-2 0</inkml:trace>
  <inkml:trace contextRef="#ctx0" brushRef="#br0" timeOffset="180057">16502 15957 24575,'13'0'0,"-3"0"0,3 0 0,-4 2 0,0-1 0,0 2 0,-2 2 0,2 6 0,-3 2 0,2 0 0,-5 4 0,-1-4 0,-2 1 0,-2-1 0,1-4 0,-3 0 0,4 0 0,-7 7 0,4-5 0,-4 6 0,4-8 0,-1 0 0,4 0 0,-5 3 0,5-2 0,-5 3 0,5-4 0,-2 0 0,10-3 0,-2-3 0,6-4 0,1-4 0,-3 1 0,2 1 0,-3-1 0,-4 3 0,-1-1 0</inkml:trace>
  <inkml:trace contextRef="#ctx0" brushRef="#br0" timeOffset="180719">16731 16048 24575,'4'7'0,"1"-2"0,8-1 0,0-3 0,4-1 0,7-5 0,-9 0 0,4 1 0,-10 0 0,-4 3 0,-1-1 0</inkml:trace>
  <inkml:trace contextRef="#ctx0" brushRef="#br0" timeOffset="181032">16759 16190 8191,'2'7'0,"1"0"5063,16-5-5063,-4 0 2818,22-2-2818,-17 0 1719,17-3-1719,-22 0 6784,8-4-6784,-13 3 0,-2 1 0,-4 1 0</inkml:trace>
  <inkml:trace contextRef="#ctx0" brushRef="#br0" timeOffset="181688">17129 15856 8191,'-1'-9'0,"-3"9"5063,-4 9-5063,-2 8 0,2 13 0,-3 10 0,6-10 0,0 2 0,-1 2 0,1 1 0,1 0 0,2 0 1166,1 0 1,2-2-1167,3 15 1785,9-3-1785,0-22 6577,3-2-6577,-2-15 0,2-4 0,-6-6 626,4-7-626,-2-10 0,3-11 0,-6-14 0,-1-3 0,-15 3 0,1 20 0,-16 11 0,-6 25 0,-12 6 0,1 16 0,15-16 0,12 1 0</inkml:trace>
  <inkml:trace contextRef="#ctx0" brushRef="#br0" timeOffset="189744">13407 14787 24575,'3'26'0,"2"1"0,3 12 0,-3-20 0,-1 2 0</inkml:trace>
  <inkml:trace contextRef="#ctx0" brushRef="#br0" timeOffset="202448">17473 11670 8191,'-4'-9'0,"3"8"5063,-3 32-5063,4 9 0,0-12 0,0 0 0,0 17 2818,0-20-2818,2-4 0,-2-13 0,2-4 0</inkml:trace>
  <inkml:trace contextRef="#ctx0" brushRef="#br0" timeOffset="203108">17483 11541 8191,'-9'-5'0,"-4"-2"5063,3 4-5063,-6-5 2818,3 10-2818,-1-6 1719,1 8-1719,-6 7 6784,4 8-6784,-14 14 0,10 12 0,6-20 0,2 1 0,4 7 0,2 2 0,0-4 0,1 1 0,7 5 0,4 1-516,0-6 1,2-1 515,5 1 0,3-1 0,3-4 0,1-3 0,0-4 0,3-4 0,6-1 0,2-5 0,-1-6 0,1-3 0,2-2 0,1-4 0,8-7 0,-4-4 0,4-6 0,-17 8 0,-4-2 0,-12-8 0,-4-8 0,-5-9 0,-4-5 0,-1 11 0,-3-2 0,0 1 0,-3-4 0,-1 4 0,-4 2 0,-3 3 0,-1 0 0,-3 4 0,1 7 0,-1 5 0,-14 0 0,-5 20 0,23 1 0,1 7 0</inkml:trace>
  <inkml:trace contextRef="#ctx0" brushRef="#br0" timeOffset="207482">17455 12354 8191,'17'2'0,"-4"-1"5063,7 5-5063,-8 5 2818,-9-3-2818,-8 12 1719,-10-2-1719,-4 10 6784,4-10-6784,8 2 0,7-11 0,14 3 0,13-2 0,26 2 0,-3-10 0,-19 0 0,-2-1 0,-4-5 0,-4 4 0</inkml:trace>
  <inkml:trace contextRef="#ctx0" brushRef="#br0" timeOffset="208032">17615 12224 8191,'-23'3'0,"-3"-2"4554,-6 6-4554,1 1 2879,-1 1-2879,6 4 1781,3-6-1781,5 4 6592,7-3-6592,-2 6 578,7-1-578,0 11 0,8 8 0,3 8 0,3-14 0,3 1 0,8 17 0,-3-19 0,2-2 0,19 10 0,12-9 0,6-15 0,-21-10 0,0-4 0,-2-2 0,-1-2-362,1-5 0,-1-2 362,-5 1 0,-2-1-153,-3-4 0,-3-3 153,6-19 0,-14 16 0,-2-2 0,-7-26 0,-3 23 0,-2 0 0,-15-20 0,5 26 0,-1 2 0,-16-5 0,-10 6 0,-6 18 178,-1 14 0,15-3 0,13 6 1</inkml:trace>
  <inkml:trace contextRef="#ctx0" brushRef="#br0" timeOffset="209241">17555 13097 24575,'17'-3'0,"9"1"0,21 2 0,1 4 0,-8 0 0,-14 3 0,-17-1 0,-9-1 0,-12 11 0,-2-7 0,-6 8 0,6-9 0,2 0 0,11-6 0,2 4 0,11-2 0,12 12 0,-9-3 0,1 7 0,-21 4 0,-10-3 0,-6 7 0,3-7 0,4-5 0,8-7 0,4-5 0</inkml:trace>
  <inkml:trace contextRef="#ctx0" brushRef="#br0" timeOffset="209823">17716 12896 8191,'-18'0'0,"1"2"5063,0 1-5063,0 5 0,-9 9 2818,3 1-2818,-12 10 0,7 2 0,0 8 0,10-3 0,9 10 0,9-5 0,15 14 0,5-6 596,-6-21 0,1-1-596,17 17 0,-13-21 0,2-1 0,22 8 0,-20-14 0,2-2 0,22-2 6352,-1-7-6352,8-10 0,-24 0 0,1-3 0,-2 0 0,-1-1 0,0-4 0,-1-2 0,10-17 0,-13-2 0,-7-6 0,-16 1 0,-5 4 0,-2-2 0,-3 11 0,-2 1 0,-4-10 0,-3 2 342,-19-3-342,-6 9 0,3 16 0,0 4 0,5-1 0,-19 4 0</inkml:trace>
  <inkml:trace contextRef="#ctx0" brushRef="#br0" timeOffset="210840">17758 14054 24575,'-14'12'0,"-12"5"0,6 5 0,-12 9 0,17-12 0,6 2 0,15-16 0,21-1 0,6-4 0,21-4 0,-13 3 0,-2-4 0,-19 7 0,-8 3 0,-7-2 0,-1 1 0</inkml:trace>
  <inkml:trace contextRef="#ctx0" brushRef="#br0" timeOffset="211033">17856 14070 24575,'-3'13'0,"-1"0"0,-1 17 0,-7 4 0,2 6 0,1-12 0,5-13 0,4-11 0</inkml:trace>
  <inkml:trace contextRef="#ctx0" brushRef="#br0" timeOffset="211571">17786 13866 24575,'-31'-11'0,"9"6"0,6 3 0,3 10 0,0 9 0,-9 8 0,3 21 0,4-21 0,1 1 0,5 6 0,1 4 0,-3 15 0,2 1 0,7-9 0,3-1-692,0 11 1,3-2 691,4-19 0,4-3 0,13 5 0,5-5 0,-5-11 0,1-3 0,11 3 0,4-4 0,0-12 0,0-4 0,-8-2 0,0-3 0,7-4 0,-2-3-209,5-10 209,-23 4 0,-2-2 0,4-14 0,-3-11 0,-10 5 0,-4-3 0,-6 10 0,-3 0 0,3-11 0,-4 1 0,-8 13 0,-4 3-518,-12-15 518,5 25 0,-2 2 332,-18-6 1,12 13-1,11 6 1</inkml:trace>
  <inkml:trace contextRef="#ctx0" brushRef="#br0" timeOffset="212290">17907 15036 24575,'-15'0'0,"-9"18"0,11-9 0,-3 14 0,18-14 0,3-2 0,14 4 0,9-3 0,12 4 0,-4 4 0,-8-5 0,-14 8 0,-12-5 0,-4-1 0,-12 6 0,3-8 0,-5 2 0,7-6 0,0-7 0,4 2 0,1-4 0</inkml:trace>
  <inkml:trace contextRef="#ctx0" brushRef="#br0" timeOffset="212482">17945 14961 8191,'-1'7'0,"19"-7"4970,18-8-4970,13-7 0,-3 0 0,-22 6 0,-9 5 0</inkml:trace>
  <inkml:trace contextRef="#ctx0" brushRef="#br0" timeOffset="213101">17860 14804 8191,'-23'3'0,"7"1"5063,-3-1-5063,10 3 2818,-1 5-2818,2 2 1719,-5 11-1719,5 8 6784,-5 14-6784,9-3 0,3 3 0,2-8 0,3 1 0,0 13 0,4-1 0,6-14 0,3-2 0,2-2 0,1-1 0,3-4 0,2-3 0,0-3 0,1-2-334,1-4 1,1-2 333,-1-5 0,1-3 0,2-3 0,1-2 0,3-5 0,0-3 0,-2-2 0,-1-2 0,5-5 0,-2-1 0,-8 3 0,-1-3 0,6-11 0,-4-4 0,0-10 0,-10 11 0,-4-1 0,-8-22 0,-10-1 0,-2 21 0,-3 0 0,-4 5 0,-3 0-431,0-3 0,-3 1 431,-2 7 0,-2 2 0,-1-3 0,-3 3 0,0 5 0,-1 2 0,-2 0 0,-1 4 0,-3 4 0,2 3 0,-3 0 0,2 4 0</inkml:trace>
  <inkml:trace contextRef="#ctx0" brushRef="#br0" timeOffset="214674">17459 10843 8191,'-2'5'0,"-5"9"5063,-9 24-5063,2 10 0,8-10 0,2 0 0,4 7 2818,6 2-2818,7-35 1719,1-8-1719,-1-5 6784,0-2-6784,-6-6 0,-1 2 0,-6-6 0,-1 4 0,-23-6 0,8 9 0,-11 2 0,18 5 0,5 1 0</inkml:trace>
  <inkml:trace contextRef="#ctx0" brushRef="#br0" timeOffset="215251">17547 10752 8191,'-14'-6'0,"2"3"5063,-1 1-5063,-1 2 2818,-7 3-2818,3 3 1719,-3 2-1719,1 9 6784,-7 8-6784,-2 17 0,-3 2 0,20-15 0,3 1 0,-1-2 0,1-1 0,5 4 0,3 0 0,0-1 0,2 1 0,2-3 0,3-1 0,17 22 0,10-12 0,-9-21 0,1-3 0,2-5 0,1-2 0,6 0 0,0-2 0,-2-6 0,-1-1 0,1-1 0,-2-1 0,19-15 0,-14-2 0,-18-1 0,-3-4 0,-1-13 0,-8 7 0,-3-1-994,-8-21 994,-1 21 0,-1 0 0,-2 2 0,-1 1 0,-1-1 0,-2 2 0,-1 7 0,-3 1 0,-19-14 0,1 17 0,4 8 0,1 12 0,20 2 0,-3 1 0</inkml:trace>
  <inkml:trace contextRef="#ctx0" brushRef="#br0" timeOffset="216624">13882 13560 24575,'18'-16'0,"7"-2"0,-6 11 0,4-3 0,-9 5 0,-2 2 0,-9 5 0,-2 6 0,-7 12 0,-1 5 0,-6 14 0,-2 7 0,-4 3 0,4 4 0,6-20 0,7-6 0,2-18 0,2-5 0</inkml:trace>
  <inkml:trace contextRef="#ctx0" brushRef="#br0" timeOffset="217184">13861 13298 8191,'-25'26'0,"0"1"0,-12 11 2531,16-7 1,2 0-2532,-8 12 0,11 10 1018,4-26 0,1 1-1018,7 2 0,1 1 735,-2 0 1,1-1-736,8 25 0,2-25 0,3 0 0,15 14 0,-6-21 0,3-2 0,2-5 0,3-4 0,4 0 0,1-4 0,0-6 0,1-3 0,3-2 0,-2-5 0,-3-6 0,-3-3 0,-4 1 0,-1-3 6273,16-19-6273,-17-11 0,-3-1 0,-14 14 0,-3-3 0,2 1 0,-1-2 0,-3-5 0,-3-1 491,-3 3 1,-2 1-492,-1 3 0,-3 2 0,-2 6 0,-4 4 111,-4 10 1,0 3-1,-1-3 1,-4 17 0</inkml:trace>
  <inkml:trace contextRef="#ctx0" brushRef="#br0" timeOffset="222084">13845 12650 8191,'-7'-7'0,"6"-2"5063,-7 4-5063,2 3 2818,-14 4-2818,4 4 1719,-1 2-1719,9-1 6784,7 2-6784,14 8 0,7-6 0,8 4 0,2-3 0,-5-1 0,1 3 0,-3-1 0,-11 1 0,-2-3 0,-7 5 0,-1-6 0,-4 7 0,-3-8 0,-2 4 0,-2-4 0,-4-2 0,3-2 0,-3-4 0,5-16 0,6-5 0,9-25 0,12-3 0,-9 20 0,1 1 0,12-20 0,-11 15 0,-4 16 0,-6 9 0</inkml:trace>
  <inkml:trace contextRef="#ctx0" brushRef="#br0" timeOffset="222728">13853 12493 8191,'-13'-5'0,"3"3"5063,-2-3-5063,-1 2 2818,0 3-2818,-5 3 1719,1 6-1719,-3 8 6784,-1 1-6784,1 9 0,0 2 0,11 3 0,6-1 0,7 1 0,13 7 0,2 1 0,9 2 0,4 0 0,7-3 0,-6-18 0,5-4 0,9-6 0,2-4 0,-4-1 0,0-5 0,-1-8 0,-3-5 0,7-13 0,-19-11-416,-2-3 416,-13-7 0,-5-8 0,-9 0 0,-2 23 0,-2 0 0,-4 3 0,-2 1 0,-14-22 0,-7 17 0,-10 6 0,-6 12 0,20 8 0,-1 2 0,-26 4 0,21 1 0,12 3 0</inkml:trace>
  <inkml:trace contextRef="#ctx0" brushRef="#br0" timeOffset="223725">13755 11785 8191,'-4'-10'0,"-1"1"5063,-4 0-5063,-10 8 2818,4 3-2818,-10 23 1719,7 6-1719,4 9 6784,9-11-6784,7-10 0,10-14 0,16-10 0,-8-2 0,8-7 0,-19 4 0,-8 12 0,-5 10 0,-8 41 0,6-14 0,1 13 0,8-28 0,4-13 0,-4-3 0,1-6 0</inkml:trace>
  <inkml:trace contextRef="#ctx0" brushRef="#br0" timeOffset="224224">13680 11643 8191,'-17'0'0,"0"0"5063,0 2-5063,-1 4 2818,-5 5-2818,1 6 859,0 8 1,1 3-860,-1 21 0,6-14 0,4 1 3180,12-5 0,5-2-3180,9 19 0,2-19 0,5-1 0,3-6 0,4-3 0,4 1 0,3-3 0,2-4 0,2-4 0,-1-2 0,0-3-429,-2-2 1,-2-4 428,-2-1 0,-2-3 0,16-8 0,-17-4 0,-6-5 0,-12-9 0,-3-8 0,-8-13-366,-5 22 1,-1 0 365,-3 0 0,-3-1 0,-10-7 0,-4 2 0,5 14 0,-1 2 0,-5 0 0,0 5 0,-9 9 0,19 8 0,5 1 0</inkml:trace>
  <inkml:trace contextRef="#ctx0" brushRef="#br0" timeOffset="224935">13805 11099 24575,'-4'24'0,"1"1"0,3 7 0,3-7 0,-1-5 0,1-11 0,-1-5 0</inkml:trace>
  <inkml:trace contextRef="#ctx0" brushRef="#br0" timeOffset="225141">13926 11100 24575,'-8'13'0,"0"7"0,0 12 0,4 1 0,2-1 0,7-14 0,-2-10 0,1-6 0</inkml:trace>
  <inkml:trace contextRef="#ctx0" brushRef="#br0" timeOffset="225365">13984 11141 24575,'0'0'0</inkml:trace>
  <inkml:trace contextRef="#ctx0" brushRef="#br0" timeOffset="225825">13919 11153 8191,'-8'13'0,"8"7"5063,-2-5-5063,8 4 2818,-2-10-2818,3-2 1719,3 3-1719,0-7 6784,7-2-6784,-9-10 0,6-4 0,-8-4 0,0-7 0,-6 5 0,-3-5 0,-4 13 0,-11-1 0,3 12 0,-9 2 0,7 7 0,7-3 0,3-1 0</inkml:trace>
  <inkml:trace contextRef="#ctx0" brushRef="#br0" timeOffset="226464">13956 10992 8191,'-17'2'0,"0"-1"5063,0 4-5063,-8 1 2818,6 0-2818,-6 5 1719,8-3-1719,0 4 6784,2 2-6784,4 0 0,-2 10 0,4 8 0,1 8 0,4 7 0,8-1 0,5 1 0,5-7 0,12-3 0,2-8 0,14-5 0,7-10 0,-12-12 0,1-4 0,-8-4 0,0-3 0,8-2 0,-2-3 0,2-22-555,-2 2 555,-12-12 0,-5 3 0,-10-3 0,-5-7 0,-7 11 0,-11-6 0,-9 13 0,-14 6 0,-12 6 0,22 17 0,-1 3 0,-3 2 0,0 2 0,-24 4 0,9 7 0,7 1 0,22-4 0,2-2 0</inkml:trace>
  <inkml:trace contextRef="#ctx0" brushRef="#br0" timeOffset="234033">16399 17318 24575,'46'-19'0,"-16"11"0,0 1 0,-2-3 0,0 1 0,7 3 0,-2 1 0,16-9 0,-4 5 0,-24 4 0,-2 2 0,-14 3 0,-1 0 0</inkml:trace>
  <inkml:trace contextRef="#ctx0" brushRef="#br0" timeOffset="234301">16670 17266 8191,'-13'6'0,"2"4"5063,2 8-5063,6 7 0,-1 20 0,0 4 0,3-19 0,1 1 0,-5 24 0,8-15 0,-1-14 0,1-17 0,-1-5 0</inkml:trace>
  <inkml:trace contextRef="#ctx0" brushRef="#br0" timeOffset="234824">16793 17562 8191,'1'1'0,"2"-2"5063,10 8-5063,0-4 2818,4 0-2818,-2 7 1719,-8-4-1719,-5 10 6784,-10-2-6784,-7 6 0,-5 7 0,-4-2 0,1 8 0,6-11 0,11 2 0,16-8 0,10-6 0,5-3 0,5-11 0,-14 1 0,-1-1 0,-11 2 0</inkml:trace>
  <inkml:trace contextRef="#ctx0" brushRef="#br0" timeOffset="243809">17284 17316 8191,'11'-2'0,"5"0"5063,16-2-5063,7-1 0,-19 1 0,2 0 0</inkml:trace>
  <inkml:trace contextRef="#ctx0" brushRef="#br0" timeOffset="243992">17323 17501 24575,'9'1'0,"10"-7"0,3-1 0,9-5 0,-13 8 0,-4 0 0</inkml:trace>
  <inkml:trace contextRef="#ctx0" brushRef="#br0" timeOffset="245584">17897 17338 24575,'9'-10'0,"17"4"0,-3 11 0,22 5 0,-18 4 0,1 3 0,-19-6 0,-4 12 0,-16-5 0,-10 22 0,-12-1 0,10-13 0,-1 0 0,3-3 0,1 0 0,1 1 0,3-2 0,1 3 0,23-2 0,34-23 0,-14-3 0,0-1 0,15-4 0,-9-1 0</inkml:trace>
  <inkml:trace contextRef="#ctx0" brushRef="#br0" timeOffset="245783">18369 17320 8191,'-5'1'0,"7"25"4199,2 19-4199,0-8 0,-2 2 0,-2 6 0,0 2 0,-1 0 0,0-1 0,-1-6 0,-1-2 0,3 7 0,0-24 0</inkml:trace>
  <inkml:trace contextRef="#ctx0" brushRef="#br0" timeOffset="247449">12268 16958 24575,'12'-8'0,"21"-4"0,9-5 0,-12 7 0,1 0-402,0 1 1,0 2 401,17-4 66,1 7 0,-31 4 0,1 0 0</inkml:trace>
  <inkml:trace contextRef="#ctx0" brushRef="#br0" timeOffset="247680">12479 16932 8191,'-9'16'0,"3"-1"5063,-5 19-5063,7 0 0,0 19 2818,-1 2-2818,8-7 429,-7-10 1,8-22 0,-4-8 0</inkml:trace>
  <inkml:trace contextRef="#ctx0" brushRef="#br0" timeOffset="247932">12641 17180 8191,'2'10'0,"0"2"5063,-2 11-5063,0 9 0,-4 8 0,-1 7 704,0-14 1,1-10-1,4-15 1</inkml:trace>
  <inkml:trace contextRef="#ctx0" brushRef="#br0" timeOffset="251358">13081 16974 8191,'2'3'0,"4"-1"5063,8-5-5063,9 2 2818,-4-3-2818,1 3 0,-11-1 0,-5 2 0</inkml:trace>
  <inkml:trace contextRef="#ctx0" brushRef="#br0" timeOffset="251569">13087 17057 24575,'27'-2'0,"-10"1"0,11-1 0,-12 2 0,-3-3 0,-3 2 0,-3-1 0</inkml:trace>
  <inkml:trace contextRef="#ctx0" brushRef="#br0" timeOffset="256474">13440 17012 24575,'10'-6'0,"2"-1"0,33 6 0,-12 2 0,-5 8 0,-10-1 0,-14 1 0,-5 4 0,-16 9 0,-6 3 0,-19 7 0,4 0 0,5-11 0,13 1 0,16-14 0,17 4 0,2-6 0,12 12 0,-13-8 0,-3 16 0,-19-1 0,-8 11 0,-4-8 0,2-6 0,12-13 0,2-5 0</inkml:trace>
  <inkml:trace contextRef="#ctx0" brushRef="#br0" timeOffset="256817">13775 16929 24575,'-6'31'0,"2"-4"0,-3 6 0,15-6 0,11-13 0,16 1 0,5-6 0,13-4 0,2-1 0,-27-5 0,0-4 0,11-11 0,-15 7 0,-17-5 0</inkml:trace>
  <inkml:trace contextRef="#ctx0" brushRef="#br0" timeOffset="257027">14037 16856 8191,'-9'-7'0,"6"6"5063,3 14-5063,7 22 0,-4-3 0,-1 4 1195,-4 12 1,-3 4-1196,0-12 0,-2 1 0,0 1 50,0 1 0,0 0 1,0 0-51,2-3 0,1-1 0,1-3 0,-1-2 0,3-4 0,7 10 0</inkml:trace>
  <inkml:trace contextRef="#ctx0" brushRef="#br0" timeOffset="259849">14081 14225 24575,'3'11'0,"3"10"0,-1 1 0,3 10 0,-4-1 0,3 10 0,-1 4 0,-4-7 0,-1 2-991,3 3 1,2 3 0,-1-1 990,-4 9 0,-1 0 0,2-15 0,0 1 0,-1 0 0,0-2 0,-1 0 0,-1 1 0,0 1 0,-1 0 0,0 1-113,1-3 1,1 0-1,0 0 113,-2 0 0,0 0 0,0-1 0,0 15 0,-1 2-296,1-2 1,0 4-1,-1-4 296,0-11 0,-2-3 0,1 3 0,0 11 0,0 2 0,1 0 0,-1-2 0,0 0 0,0-3 0,0-11 0,0-2 0,0 2 0,2 8 0,0 3 0,-1-6 0,-2-3 0,1-3 0,3 1 0,1-2 0,-4-7 0,-1-1 0,2 5 0,0 0 0,-2 9 2763,-3 3-2763,4-20 0,0-9 0,2-8 0</inkml:trace>
  <inkml:trace contextRef="#ctx0" brushRef="#br0" timeOffset="260200">13942 16574 24575,'5'15'0,"-3"-3"0,3 4 0,-2-3 0,3 1 0,0-4 0,5-5 0,9-7 0,8-11 0,8-17 0,2-4 0,-17 9 0,-2 0 0,10-11 0,1-1 0,-20 20 0,1 6 0</inkml:trace>
  <inkml:trace contextRef="#ctx0" brushRef="#br0" timeOffset="261274">18096 15702 8191,'-4'-9'0,"5"2"5063,5 17-5063,0 12 0,6 24 0,-11-13 0,-1 2 1409,0 1 0,0 0-1409,-1 8 0,0 1 0,-1-3 0,0 1 133,3 6 0,3 0-133,-1-3 0,0 1 0,-1-11 0,0 2 0,1-1 0,2 14 0,0-1 0,-2 0 0,0 0 0,2-4 0,1-3 2888,-1-13 0,0-3-2888,1 25 0,-1-31 0,-4-6 0,1-11 0</inkml:trace>
  <inkml:trace contextRef="#ctx0" brushRef="#br0" timeOffset="261737">18097 16766 24575,'0'12'0,"4"-1"0,-1-2 0,5 0 0,0 3 0,1-4 0,5 3 0,6-9 0,22-15 0,2-9 0,-13 4 0,-2-3 0,-10 0 0,-2-2 0,16-21 0,-22 11 0,-3 10 0,-8 15 0</inkml:trace>
  <inkml:trace contextRef="#ctx0" brushRef="#br0" timeOffset="275323">20948 9921 24575,'-7'1'0,"3"6"0,-2 19 0,5 14 0,-1-10 0,0 2-835,1 2 0,2 1 835,-3 4 0,4-1-144,6 0 0,3-3 144,8 10 0,11-30 0,5-12 0,0-22 0,1-9 0,4 0 0,-1-5 0,-14 3 0,-2-4 0,-3 1-1100,2-7 1,-5 0 1099,-6-1 0,-5-1 150,-3 10 1,-4 1-151,-8-22 155,-3 25 0,4 12 1,6 12-1</inkml:trace>
  <inkml:trace contextRef="#ctx0" brushRef="#br0" timeOffset="275642">21703 9964 8191,'13'3'0,"2"-1"5063,27-7-5063,5 0 0,1-5 0,-15 5 0,-13 1 0</inkml:trace>
  <inkml:trace contextRef="#ctx0" brushRef="#br0" timeOffset="276015">22115 9812 8243,'-6'-2'0,"-18"21"5069,8 1-5069,-6 13 2810,17-13-2810,20-8 1712,32 1-1712,2 10 0,-22-14 0,-2 2 6741,3 16-6741,-22-4 0,-9-4 0,-9 8 0,-8-1 0,-4 0 0,4-3 0,9-11 0,7-8 0</inkml:trace>
  <inkml:trace contextRef="#ctx0" brushRef="#br0" timeOffset="276201">22339 9753 10418,'23'3'0,"5"-6"2223,1 1 0,2-1-2223,19-7 0,3 1 643,-25 4 0,-13 1 1,-11 4-1</inkml:trace>
  <inkml:trace contextRef="#ctx0" brushRef="#br0" timeOffset="276403">22548 9550 8191,'-14'2'0,"-3"19"5063,6 20-5063,4-4 0,0 3 0,0 5 0,2 3 772,1 2 0,2-1-772,2-8 0,2-4 377,2-4 0,2-6 0,4-2 0,-3-11 0</inkml:trace>
  <inkml:trace contextRef="#ctx0" brushRef="#br0" timeOffset="276743">22904 9848 8191,'-38'0'0,"4"7"5063,-4 2-5063,10 11 2818,11-3-2818,10-5 1719,12-4-1719,4-12 6784,3-2-6784,2-2 0,3 0 0,0 19 0,-6-3 0,1 12 0,-3-4 0,4-7 0,1 2 0,3-8 0,-7-1 0,-3-2 0</inkml:trace>
  <inkml:trace contextRef="#ctx0" brushRef="#br0" timeOffset="276891">22938 9882 8191,'10'-16'0,"1"7"5063,9-5-5063,3 7 0,-12 4 0,4-1 0</inkml:trace>
  <inkml:trace contextRef="#ctx0" brushRef="#br0" timeOffset="277108">23081 9580 24575,'-3'37'0,"-4"11"0,5-14 0,-2 2 0,-1 2 0,-1 0 0,3-3 0,0 0 0,2-4 0,2-1 0,7 17 0,3-15 0,-3-16 0,-3-9 0</inkml:trace>
  <inkml:trace contextRef="#ctx0" brushRef="#br0" timeOffset="277233">23240 10021 8191,'-5'2'0,"1"0"0</inkml:trace>
  <inkml:trace contextRef="#ctx0" brushRef="#br0" timeOffset="277343">23307 9838 8191,'-10'-3'0,"2"1"0</inkml:trace>
  <inkml:trace contextRef="#ctx0" brushRef="#br0" timeOffset="277625">23464 9870 8191,'-13'3'0,"0"4"5063,5 1-5063,6 2 2818,2 3-2818,10 0 1719,-2-3-1719,5 2 6784,-6-3-6784,-3 0 0,-7 4 0,-1 0 0,-6 4 0,2-5 0,2-4 0,2-6 0</inkml:trace>
  <inkml:trace contextRef="#ctx0" brushRef="#br0" timeOffset="277808">23584 9844 24575,'13'-5'0,"13"-2"0,14-1 0,-12 4 0,0 0 0,6-1 0,-5 3 0</inkml:trace>
  <inkml:trace contextRef="#ctx0" brushRef="#br0" timeOffset="278013">23773 9619 8191,'-5'10'0,"-2"15"4887,-1 8-4887,-2 21 0,5 0 0,-4 1 0,12-8 0,-3-9 710,10-13 0,-6-9 0,1-8 0</inkml:trace>
  <inkml:trace contextRef="#ctx0" brushRef="#br0" timeOffset="278166">23940 9911 8191,'-9'4'0,"1"6"0,4-6 0,1 4 0</inkml:trace>
  <inkml:trace contextRef="#ctx0" brushRef="#br0" timeOffset="278274">23969 9818 24575,'5'-3'0,"-1"1"0</inkml:trace>
  <inkml:trace contextRef="#ctx0" brushRef="#br0" timeOffset="278491">24067 9863 8593,'-7'3'0,"-2"6"5100,1 1-5100,1 4 2759,7 2-2759,23 2 1663,12 2-1663,1-10 0,4-1 0,-4 0 0,1-2 1292,-1-4 0,-3 0 0,5 2 0,-24-5 0</inkml:trace>
  <inkml:trace contextRef="#ctx0" brushRef="#br0" timeOffset="287843">21464 10956 8191,'-4'-3'0,"3"4"5063,-5 9-5063,1 38 0,-3 4 0,4-14 0,2 1 0,1-8 0,1-1 0,9 17 2818,7-12-2818,8-15 0,4-5 1719,4-14-1719,7-11 0,1-9 0,-17-2 0,-1-3 3392,-2 2 0,-1-3-3392,1-8 0,-3-4 0,-4 3 0,-4-1-370,1 0 1,-4 0 369,-4 3 0,-3 2 0,-4-16 0,-4 29 0,5 5 0,0 19 0</inkml:trace>
  <inkml:trace contextRef="#ctx0" brushRef="#br0" timeOffset="288187">21921 11116 8191,'5'4'0,"3"11"5063,-7 13-5063,-2 12 0,-1-10 0,-2 0 0,-5 20 0,6 3 704,4-25 1,4-13-1,-1-11 1</inkml:trace>
  <inkml:trace contextRef="#ctx0" brushRef="#br0" timeOffset="289168">22680 11096 24575,'22'-9'0,"1"0"0,16 5 0,-6-3 0,-1 6 0,-8 0 0,-15 2 0,-1 1 0</inkml:trace>
  <inkml:trace contextRef="#ctx0" brushRef="#br0" timeOffset="289362">22753 11228 8191,'12'-1'0,"10"-2"4662,25-11-4662,-19 8 0,-1 1 0,7-5 0,-7 5 0</inkml:trace>
  <inkml:trace contextRef="#ctx0" brushRef="#br0" timeOffset="293067">23546 11012 24575,'-2'19'0,"1"7"0,-2-8 0,1 6 0,1 0 0,-3-9 0,3 4 0,-1-10 0,2 0 0,0 0 0,0-8 0,5-6 0,5-22 0,5-6 0,-5 7 0,0-1 0,0-1 0,-1 1 0,-1-1 0,0 1 0,9-20 0,-7 19 0,5 10 0,-5 14 0,6 6 0,1 10 0,1 16 0,-6 3 0,-2 2 0,4 14 0,-8-3 0,-3-2 0,-3-5 0,-1 6 0,-2-24 0,3-10 0,0-4 0,0-1 0</inkml:trace>
  <inkml:trace contextRef="#ctx0" brushRef="#br0" timeOffset="293359">23877 11225 24575,'6'23'0,"0"3"0,-11 12 0,1-4 0,-8 4 0,4-13 0,0-5 0,5-11 0,3-5 0</inkml:trace>
  <inkml:trace contextRef="#ctx0" brushRef="#br0" timeOffset="296108">24019 10900 24575,'12'12'0,"-1"-2"0,-1 19 0,0 1 0,-1 17 0,0 0 0,-4-1 0,3-6 0,-7-11 0,2-18 0,4-23 0,5-29 0,-3 11 0,1-3 0,4-9 0,0-1 0,-3 0 0,1 1 0,5 3 0,0 3 0,1-6 0,6 21 0,-11 48 0,0 6 0,-8-3 0,-1 1 0,0 17 0,-4-1 0,0-9 0,0-13 0,0-5 0,4-9 0,-3-7 0,3-2 0</inkml:trace>
  <inkml:trace contextRef="#ctx0" brushRef="#br0" timeOffset="296538">24406 11057 24575,'13'13'0,"-3"-4"0,2-4 0,-3-1 0,7 7 0,-7-2 0,2 7 0,-9-4 0,-10 8 0,4-1 0,-11 11 0,3 2 0,-5 1 0,5-1 0,6-12 0,18-11 0,8-9 0,18-13 0,9-3 0,-6-6 0,-2 11 0,-23 4 0,-9 7 0</inkml:trace>
  <inkml:trace contextRef="#ctx0" brushRef="#br0" timeOffset="297949">25175 10882 8962,'10'5'0,"14"-3"5116,3 4-5116,18-5 2702,-11-1-2702,-2-1 0,-16-2 0,-9 3 0</inkml:trace>
  <inkml:trace contextRef="#ctx0" brushRef="#br0" timeOffset="298124">25317 10810 8191,'-7'14'0,"2"-2"5063,3 1-5063,1 7 2818,-5 5-2818,5 13 429,5-4 1,-3-10 0,6-10 0</inkml:trace>
  <inkml:trace contextRef="#ctx0" brushRef="#br0" timeOffset="298961">26106 10151 8191,'-10'2'0,"-12"14"5063,-3 8-5063,7-3 0,1 3 0,1 6 0,2 2 1409,2-2 0,2 3-1409,0 4 0,4 0 0,7-8 0,2-1 1719,6 25-1719,15-22 0,-13-15 0,3-9 0</inkml:trace>
  <inkml:trace contextRef="#ctx0" brushRef="#br0" timeOffset="300671">26243 10364 8191,'6'3'0,"1"1"5063,-2 8-5063,-3-1 2818,-3 13-2818,-4-7 1719,4 4-1719,-1-7 6784,4-5-6784,3-14 0,9-12 0,7-9 0,2-3 0,-4 7 0,0-1 0,8-12 0,-1 2 0,0 4 0,-9 14 0,-10 21 0,-2 12 0,-7 14 0,1 1 0,-5-1 0,5-8 0,-2-11 0,3 0 0,2-4 0,-1-4 0,1-1 0</inkml:trace>
  <inkml:trace contextRef="#ctx0" brushRef="#br0" timeOffset="300867">26546 10397 24575,'0'14'0,"1"3"0,1-4 0,3 4 0,-4 0 0,1-3 0,0-2 0,-1-7 0,1-1 0</inkml:trace>
  <inkml:trace contextRef="#ctx0" brushRef="#br0" timeOffset="301128">26872 10280 8191,'11'-9'0,"5"1"5063,16-3-5063,-7 6 704,-5 4 1,-11 1-1,-5 2 1</inkml:trace>
  <inkml:trace contextRef="#ctx0" brushRef="#br0" timeOffset="301307">26943 10212 8191,'-4'6'0,"-1"5"4716,-8 23-4716,11-5 715,-5 10 0,11-23 0,-2-8 0</inkml:trace>
  <inkml:trace contextRef="#ctx0" brushRef="#br0" timeOffset="301541">27258 10145 8191,'-5'14'0,"2"2"5063,1 4-5063,2-1 2818,0 4-2818,0-6 429,0-3 1,0-6 0,0-4 0</inkml:trace>
  <inkml:trace contextRef="#ctx0" brushRef="#br0" timeOffset="301858">27380 9970 8191,'1'-5'0,"2"3"5063,10 2-5063,3 12 2818,7 9-2818,-1 15 0,-3 13 365,-9-23 1,-1 3-366,-3 7 0,-1 2 2644,5-2 0,0 0-2644,-2 4 0,-3 3 0,-1 6 0,-2-1 0,-5-16 0,-3 0 0,-3 8 0,-2-5 0,-4-14 0,2-5 0</inkml:trace>
  <inkml:trace contextRef="#ctx0" brushRef="#br0" timeOffset="303350">27892 10243 11153,'2'3'0,"-3"3"4965,5-1-4965,-4 4 2336,0 0-2336,-3 3 1333,0 2-1333,0 3 4788,-2 0-4788,2-4 0,-2 0 0,15-25 0,3-4 0,21-28 0,-16 19 0,0-1 0,10-13 0,-1 2 0,4-8 0,-11 15 0,-3 12 0,-5 27 0,-4 0 0,0 22 0,-2-6 0,-5 7 0,3-7 0,-4 6 0,0-15 0,0 4 0,0-11 0,0-4 0,0-1 0</inkml:trace>
  <inkml:trace contextRef="#ctx0" brushRef="#br0" timeOffset="303560">28236 10219 8191,'5'5'0,"-3"-1"5063,1 18-5063,-3 7 2818,-4 11-2818,-1 0 1719,-2-9-1719,0-10 0,4-13 0,1-4 0</inkml:trace>
  <inkml:trace contextRef="#ctx0" brushRef="#br0" timeOffset="304332">25961 10880 8191,'20'5'0,"14"-1"1555,-2-6 1,4-1-1556,15 2 0,5 1 0,-10-2 0,2 1 0,2-2 0,-5 1 0,2-1 0,0 0 0,2 0-305,4-1 0,2 1 0,0-1 0,1 0 305,-7-1 0,0 0 0,2-1 0,-1 1 0,0-1 0,2-1 0,-1 1 0,1-1 0,0 0 0,-1 1-109,-1 0 1,1 0-1,-1 1 1,0-1 0,-2 0 108,6-1 0,-2-2 0,-1 1 0,-2 0 0,5 1 0,-3 1 0,-5 0 1348,-1-1 1,-7 1-1349,2 1 0,-31 5 0,-5 0 0</inkml:trace>
  <inkml:trace contextRef="#ctx0" brushRef="#br0" timeOffset="304903">27151 10988 8191,'-13'8'0,"8"0"5063,16-2-5063,11-4 2818,23 6-2818,-3-6 0,11 10 1719,-20-4-1719,-2 6 6784,-19 0-6784,-7 1 0,-5 2 0,-8-4 0,-12 8 0,-5 3 0,5-8 0,-3 3 0,-18 15 0,0 2 0,13-12 0,2-1 0,-14 9 0,11-2 0,25-5 0,23-15 0,28-12 0,-14-4 0,2-1-401,-3-1 0,0 0 401,3 0 0,-2 0 0,14-1 0,-19 4 0,-13 2 0,-11 3 0</inkml:trace>
  <inkml:trace contextRef="#ctx0" brushRef="#br0" timeOffset="306308">29043 10777 8191,'-21'-8'0,"24"1"5063,51-8-5063,-24 7 0,3 1 0,15-2 0,1 1 1409,-17 3 0,-3-1-1409,18-2 429,-19 9 1,-13-4 0,-11 5 0</inkml:trace>
  <inkml:trace contextRef="#ctx0" brushRef="#br0" timeOffset="306659">29639 10524 24575,'20'-4'0,"8"-1"0,25-5 0,-25 5 0,1 1 0,4-2 0,2 1 0,-4 2 0,-1 0 0,18-5 0,-10 10 0,-17-5 0,-13 5 0,-4-2 0</inkml:trace>
  <inkml:trace contextRef="#ctx0" brushRef="#br0" timeOffset="306925">29913 10568 8191,'-3'10'0,"1"2"5063,2 18-5063,0 10 0,-2-10 0,-1 1 0,3 1 0,-1-1 0,-1 4 0,-1-2 2818,3 16-2818,0-11 1719,2-18-1719,3-11 0,-2-5 0,1-4 0</inkml:trace>
  <inkml:trace contextRef="#ctx0" brushRef="#br0" timeOffset="307174">30209 10817 8191,'2'12'0,"4"8"5063,-5 6-5063,2 12 2818,-3-5-2818,-4 6 1719,1-14-1719,-1-5 0,1-11 0,3-5 0</inkml:trace>
  <inkml:trace contextRef="#ctx0" brushRef="#br0" timeOffset="308532">21532 12043 8191,'-14'0'0,"6"18"4513,4 14-4513,3-1 0,2 3 0,-1 8 0,0 1 0,-1 3 0,2 1 975,3 0 0,1-3-975,-1-11 0,2-3 1902,16 18-1902,23-32 0,-5-18 0,-9-5 0,0-7 0,7-24 0,-5-6 0,-8 14 0,-2-2 0,-4-1 0,-1-5 0,-2 4 2682,-5 2 1,-3 1-2683,-4-3 0,-2 0 0,-2 2 0,0 2 0,-4-11 140,-1 7 0,2 26 1,3 4-1</inkml:trace>
  <inkml:trace contextRef="#ctx0" brushRef="#br0" timeOffset="309049">21980 12250 8191,'-4'5'0,"11"-4"5063,5-1-5063,13 1 2818,7 3-2818,-7 5 1719,-5 0-1719,-9 5 6784,-4-4-6784,-4 6 0,-4-3 0,-4 4 0,-6 7 0,-13 4 0,1 7 0,-2-7 0,9-6 0,12-9 0,7-8 0,7-1 0,4-7 0,9-4 0,-4 0 0,1-1 0,-7 3 0,-8 5 0,-1-2 0</inkml:trace>
  <inkml:trace contextRef="#ctx0" brushRef="#br0" timeOffset="309401">22714 12146 8191,'4'5'0,"1"-3"5063,15-6-5063,1-3 2818,15-1-2818,-13 6 429,0-1 1,-18 5 0,-1-2 0</inkml:trace>
  <inkml:trace contextRef="#ctx0" brushRef="#br0" timeOffset="309625">22753 12267 8191,'12'-2'0,"11"-2"5063,4-5-5063,5 3 704,-9 6 1,-12 0-1,3 0 1</inkml:trace>
  <inkml:trace contextRef="#ctx0" brushRef="#br0" timeOffset="311083">23585 12133 24575,'2'9'0,"-3"-1"0,2 1 0,-3 4 0,2-3 0,0 2 0,0-3 0,0 0 0,0 0 0,0 0 0,0 0 0,-2 0 0,14-20 0,1-6 0,15-25 0,0 0 0,-5 2 0,4-1 0,-7 12 0,3 4 0,-3 13 0,-3 7 0,0 10 0,-5 4 0,2 6 0,-7 15 0,-4 11 0,0 8 0,-6-4 0,5-18 0,-2-14 0,2-9 0</inkml:trace>
  <inkml:trace contextRef="#ctx0" brushRef="#br0" timeOffset="311316">23971 12227 24575,'0'20'0,"2"-1"0,-1-2 0,5 6 0,-5 3 0,4-5 0,-4-6 0,1-11 0</inkml:trace>
  <inkml:trace contextRef="#ctx0" brushRef="#br0" timeOffset="311819">24168 12006 24575,'5'9'0,"3"10"0,-8 3 0,0 16 0,-1-4 0,-7 4 0,5-16 0,-1-3 0,6-18 0,6-12 0,6-18 0,-1-11 0,-3 13 0,-1 1 0,2-9 0,4 4 0,-2 37 0,-4 9 0,3 38 0,-4-16 0,1 15 0,-5-26 0,2-6 0,-6-8 0,2-7 0,-2-1 0</inkml:trace>
  <inkml:trace contextRef="#ctx0" brushRef="#br0" timeOffset="312283">24499 12206 8191,'-5'-2'0,"8"6"5063,3-8-5063,7 9 2818,-4-5-2818,0 6 1719,-3-1-1719,-1 4 6784,-9 4-6784,-8 4 0,-8 4 0,0 6 0,6-9 0,8 1 0,8-14 0,9-1 0,16-8 0,6-1 0,14-4 0,-7 4 0,-16 0 0,-10 5 0</inkml:trace>
  <inkml:trace contextRef="#ctx0" brushRef="#br0" timeOffset="312943">25227 12031 8191,'25'3'0,"-4"0"5063,25-6-5063,-8 3 704,-9 0 1,-10 0-1,-15 0 1</inkml:trace>
  <inkml:trace contextRef="#ctx0" brushRef="#br0" timeOffset="313137">25331 11928 8191,'0'9'0,"1"25"5063,5-3-5063,-2 3 0,0 1 0,-2 2 0,1 0 0,-6-30 0</inkml:trace>
  <inkml:trace contextRef="#ctx0" brushRef="#br0" timeOffset="314874">26150 11901 24575,'-21'18'0,"-3"3"0,0 20 0,11 0 0,3 1 0,3-14 0,3 1 0,-1 15 0,5-1 0,8-3 0,2-12 0,12-5 0,-15-18 0,7 2 0</inkml:trace>
  <inkml:trace contextRef="#ctx0" brushRef="#br0" timeOffset="315333">26258 12184 24575,'-3'13'0,"-1"3"0,0-6 0,1 3 0,5-12 0,4-6 0,11-22 0,4-2 0,2-10 0,3 2 0,-12 17 0,10 31 0,-13 15 0,-4 7 0,-2 2 0,3 9 0,-8 8 0,4-30 0,0-3 0,-3-14 0,3-1 0</inkml:trace>
  <inkml:trace contextRef="#ctx0" brushRef="#br0" timeOffset="315725">26518 12281 8191,'3'0'0,"9"0"5063,7 2-5063,11-1 2818,-11 4-2818,1-1 1719,-10 4-1719,-5 1 6784,-6 3-6784,-2 2 0,-11 6 0,4-2 0,-13 5 0,13-9 0,-1 2 0,17-9 0,10-2 0,9-6 0,1-3 0,4-7 0,-19 7 0,3-3 0</inkml:trace>
  <inkml:trace contextRef="#ctx0" brushRef="#br0" timeOffset="315966">26889 12158 8191,'13'0'0,"8"0"5063,17 0-5063,-10 0 704,-9 0 1,-14 0-1,-1 0 1</inkml:trace>
  <inkml:trace contextRef="#ctx0" brushRef="#br0" timeOffset="316141">26986 12093 8191,'-5'13'0,"2"0"5063,1 25-5063,2-16 704,2 12 1,-2-25-1,2-5 1</inkml:trace>
  <inkml:trace contextRef="#ctx0" brushRef="#br0" timeOffset="316367">27226 12052 8191,'-4'9'0,"1"-1"5063,1 5-5063,2 0 2818,-4 11-2818,4-5 429,-4 4 1,4-13 0,0-2 0</inkml:trace>
  <inkml:trace contextRef="#ctx0" brushRef="#br0" timeOffset="316700">27293 11910 8191,'-1'-5'0,"6"6"5063,8 5-5063,2 8 2818,6 9-2818,-9 10 0,6 9 1719,-9 5-1719,1 6 0,-5-5 0,-5 5 0,-8-12 0,-5-3 0,1-6 1696,0-11 0,7-5 0,1-12 0</inkml:trace>
  <inkml:trace contextRef="#ctx0" brushRef="#br0" timeOffset="317224">27686 12109 8191,'-4'9'0,"1"0"5063,1 4-5063,2 0 2818,-2 8-2818,5-12 1719,3-13-1719,12-18 0,10-19 0,-12 14 0,0-2 3392,1 3 0,0 0-3392,-2-3 0,0 2 0,4 2 0,-3 16 0,-11 25 0,-2 10 0,-3 26 0,2-21 0,-1 9 0,3-27 0,4-6 0,-4-2 0,4-2 0</inkml:trace>
  <inkml:trace contextRef="#ctx0" brushRef="#br0" timeOffset="317448">28008 12067 24575,'10'13'0,"-5"7"0,-2-2 0,-4 19 0,-5-10 0,5 13 0,-3-18 0,4-6 0,0-12 0</inkml:trace>
  <inkml:trace contextRef="#ctx0" brushRef="#br0" timeOffset="321185">27931 12148 24575,'13'-5'0,"-6"-1"0,5-4 0,-7 1 0,4 2 0,-2 3 0,2 4 0,0 4 0,-2 3 0,-3 6 0,-4-3 0,-3 6 0,0-6 0,1 2 0,2-3 0,-2 0 0,1 4 0,-3-3 0,2 2 0,-3-3 0,3 0 0,-3 4 0,3-4 0,-3 4 0,2-4 0,9-7 0,-1 0 0,12-5 0,-4-2 0,8 4 0,-3-1 0,24 2 0,-13 3 0,23-2 0,-25 5 0,10-5 0,-22 3 0,-2-7 0,-9 4 0,-6-5 0</inkml:trace>
  <inkml:trace contextRef="#ctx0" brushRef="#br0" timeOffset="322144">25873 12861 8191,'-14'8'0,"20"-6"5063,7-8-5063,39-9 0,-16 5 0,4 0-13,-4 2 0,3-1 1,1 2 12,8 0 0,3 1 0,1 0-274,-8 1 1,1 0 0,0 0 0,2 1 273,5 1 0,0 2 0,2-1 0,-1 1 0,0-1 0,1 1 0,-1-1 0,1 1 0,-9 1 0,0 0 0,1 0 0,-1 0 0,-2 0 0,7 0 0,-2 0 0,-1 1 0,-1-2 868,-1 0 0,-1-1 0,-1 1 0,-2 0-868,5 0 0,-3 1 0,-2-1 0,7-4 0,-5 1 0,7 3 0,-29-8 0,-17 8 0,-4-3 0</inkml:trace>
  <inkml:trace contextRef="#ctx0" brushRef="#br0" timeOffset="322692">27002 13023 8191,'-1'7'0,"6"0"4917,28-4-4917,9-1 0,-9 1 0,2-1 0,-6 0 0,-2 1 0,20 8 2836,-22 2-2836,-17 2 1737,-9 9-1737,-5-6 6730,-11 15-6730,-4-5 0,-11 9 0,8-2 164,1-7-164,14-8 0,12-6 0,13-9 0,22-9 0,11-10 0,4-5 0,-10 4 0,2-2 0,2-1 0,8-3 0,-2 0 0,-9 3 0,-9 5 0,-2 0 0,3-1 0,0-1 0,0 1 0</inkml:trace>
  <inkml:trace contextRef="#ctx0" brushRef="#br0" timeOffset="323181">28860 12392 8191,'15'-4'0,"14"-2"2254,0 1 0,3 0-2254,-4 0 0,1 0 0,1 0 0,-1 0 2884,11 0-2884,-11 1 0,-14 4 0,-11 0 0</inkml:trace>
  <inkml:trace contextRef="#ctx0" brushRef="#br0" timeOffset="323591">29731 12023 8191,'13'-2'0,"42"2"2531,-23-4 1,2 1-2532,11 2 0,0 1 563,-9-5 1,-3 1-1,1 3 1,-6-4 0</inkml:trace>
  <inkml:trace contextRef="#ctx0" brushRef="#br0" timeOffset="323842">29947 12039 8191,'-3'9'0,"3"0"5063,0 3-5063,2 9 2818,-2 17-2818,-9 10 0,4-18 0,-1 1 859,-6 8 1,0-2-860,-4 15 6784,3 0-6784,9-32 0,4-11 0,0-5 0</inkml:trace>
  <inkml:trace contextRef="#ctx0" brushRef="#br0" timeOffset="324267">30091 12279 24575,'29'5'0,"-4"2"0,15-1 0,-20 3 0,-3 3 0,-20 1 0,-6 8 0,-11 5 0,-5 0 0,5 1 0,3-7 0,8-3 0,5-4 0,6-2 0,9-4 0,2-5 0,4 3 0,0-4 0,-3 3 0,-4 1 0,-5-2 0,-3 1 0</inkml:trace>
  <inkml:trace contextRef="#ctx0" brushRef="#br0" timeOffset="326821">21567 14134 24575,'-9'0'0,"-1"6"0,2 5 0,-2 20 0,2 9 0,3 14 0,2-20 0,1 0 0,4 1 0,1 0 0,1 0 0,2 0 0,2-6 0,4-1 0,6-4 0,3-3 0,26 8 0,-20-22 0,1-2 0,25-1 0,-5-28 0,-22 9 0,-1-3 0,-3-6 0,-2-3 0,2-2 0,-2-1-544,-6 0 0,-2-1 544,-1-3 0,-2 0 0,-2 2 0,-3 1 0,-3-1 0,-2 2 0,0-10 0,-5 13 0,6 19 0,-2 4 0</inkml:trace>
  <inkml:trace contextRef="#ctx0" brushRef="#br0" timeOffset="327491">22511 14253 8191,'12'3'0,"8"-1"5063,5-2-5063,1 0 2818,-3 0-2818,-6 0 0,-7 0 0,-2 0 0</inkml:trace>
  <inkml:trace contextRef="#ctx0" brushRef="#br0" timeOffset="327684">22529 14382 8191,'9'0'0,"10"-7"5063,3-2-5063,3 1 704,5-3 1,-19 10-1,4-3 1</inkml:trace>
  <inkml:trace contextRef="#ctx0" brushRef="#br0" timeOffset="328745">23287 14354 24575,'-6'29'0,"2"0"0,4-3 0,0 4 0,7-24 0,7-14 0,16-31 0,-12 10 0,1 0 0,1 2 0,1 1 0,10-9 0,-9 19 0,-10 22 0,-4 12 0,-5 14 0,4 1 0,-6 6 0,3-18 0,0-8 0,9-30 0,18-14 0,-13 6 0,1 0 0,17-10 0,-12 11 0,-11 21 0,-5 18 0,1 4 0,-5 20 0,0 2 0,3-15 0,3-9 0,-1-19 0,-1-3 0</inkml:trace>
  <inkml:trace contextRef="#ctx0" brushRef="#br0" timeOffset="328883">23851 14344 8191,'-7'13'0,"3"3"1265,2-2 1,3-5 0,2-1 0</inkml:trace>
  <inkml:trace contextRef="#ctx0" brushRef="#br0" timeOffset="329017">23897 14087 8543,'0'5'0,"-1"-5"0,3 8 0</inkml:trace>
  <inkml:trace contextRef="#ctx0" brushRef="#br0" timeOffset="329277">23948 14161 24575,'3'26'0,"0"6"0,-3-17 0,0 7 0,24-37 0,-6-4 0,6 2 0,0-1 0,1-8 0,2 22 0,-13 10 0,-7 7 0,3 11 0,-4-6 0,0 6 0,1-13 0,-3-2 0,0-7 0</inkml:trace>
  <inkml:trace contextRef="#ctx0" brushRef="#br0" timeOffset="330025">24696 13957 8191,'-22'-5'0,"3"4"5063,1 18-5063,4 3 2818,-14 27-2818,12-15 0,-2 4 0,1 0 0,-4 11 0,2 1 0,2-4 0,1 3 0,4-3 0,5 0 0,7-3 688,7-7 0,5-4-688,22 9 0,15-20 0,-22-11 0,0-8 0</inkml:trace>
  <inkml:trace contextRef="#ctx0" brushRef="#br0" timeOffset="330466">25002 14173 8191,'0'3'0,"0"15"4443,-5 22-4443,4 15 0,1 0 2891,3-15-2891,6-13 1794,9-15-1794,3-11 6551,13-11-6551,1-13 0,-2-10 705,0-9-705,-13-7 0,-9 9 0,-4-2 0,-8 11 0,-1 0 0,3-4 0,-2 3 0,-8 9 0,6 16 0</inkml:trace>
  <inkml:trace contextRef="#ctx0" brushRef="#br0" timeOffset="330882">25421 14291 24575,'-3'17'0,"-1"0"0,0 7 0,0 1 0,1 1 0,3-6 0,0-8 0,0-7 0,0-1 0</inkml:trace>
  <inkml:trace contextRef="#ctx0" brushRef="#br0" timeOffset="331496">25986 14007 24575,'2'9'0,"0"10"0,-6 9 0,3 6 0,-3 11 0,8-12 0,-1-1 0,6-8 0,-3-11 0,3-2 0,2-9 0,-1-3 0,6-7 0,13-27 0,-3 2 0,-8-1 0,0-3-463,-6 9 1,-1-1 462,-2-1 0,-1-1 0,6-22 0,-11 23 0,-4 6 0,-2 19 0,-1 3 0</inkml:trace>
  <inkml:trace contextRef="#ctx0" brushRef="#br0" timeOffset="331917">26291 14159 24575,'17'2'0,"0"3"0,0-2 0,-3 4 0,-4 0 0,-7 2 0,-4 0 0,-6 4 0,-7 8 0,1-2 0,0 2 0,14-5 0,6-10 0,9 1 0,14-11 0,4 3 0,-8-3 0,-6 4 0</inkml:trace>
  <inkml:trace contextRef="#ctx0" brushRef="#br0" timeOffset="332292">26637 13786 24575,'4'7'0,"4"2"0,9 5 0,5 10 0,4 12 0,-2 6 0,-1 5 0,-14-18 0,-3 2 0,-2 10 0,-3 1 0,-2-1 0,-4 0 0,-3 5 0,-5-2 0,-1-8 0,-4-2-1288,-2-4 1,-3-1 1287,-1-1 0,0-3 0,-6 4 0,7-11 0</inkml:trace>
  <inkml:trace contextRef="#ctx0" brushRef="#br0" timeOffset="336816">21873 15117 8191,'-10'8'0,"-6"13"4593,-2 0-4593,-10 26 0,13 1 0,6-18 0,3 1 0,6 13 0,5 1 0,4-10 0,3 0 1437,5 9 0,4-2-1437,8-10 0,3-4 0,3-3 0,4-4 0,-1-3 0,4-1 0,-2-3 0,3-2 0,0-3 643,11 1 0,-6-4-643,-7-13 1591,-15-2 0,-17 3 0,-5 2 0</inkml:trace>
  <inkml:trace contextRef="#ctx0" brushRef="#br0" timeOffset="337083">22248 15589 24575,'42'4'0,"5"9"0,-20-8 0,0 0 0,1 6 0,-2 2 0,5 6 0,-6 9 0,-19 4 0,-9 2 0,-12 11 0,-7-9 0,-6 5 0,4-15 0,10-8 0,6-13 0</inkml:trace>
  <inkml:trace contextRef="#ctx0" brushRef="#br0" timeOffset="338007">22991 15830 8191,'3'-6'0,"-3"-1"5063,-11 2-5063,1 5 2818,-4 8-2818,5 19 1719,3 27-1719,7-15 6784,4 6-6784,15-44 0,4-13 0,14-27 0,-20 16 0,-1-1 0,3-10 0,-3-2 0,-4 3 0,-4-4 0,-3-5 0,-3-5 0,0 5 0,-3 5 0,0 4 0,0-4 0,-1 16 0,-1 49 0,7 13 0,0 7 0,-6 2 0,-2 0 0,5 1 0,0-1-604,-5-3 0,0-3 604,7-11 0,0-4 0,-3 2 0,6-17 0</inkml:trace>
  <inkml:trace contextRef="#ctx0" brushRef="#br0" timeOffset="338153">23438 15811 8191,'-9'17'0,"1"0"5063,5 0-5063,3 1 0,1-9 0,1-1 0</inkml:trace>
  <inkml:trace contextRef="#ctx0" brushRef="#br0" timeOffset="338300">23476 15600 8191,'-30'-25'0,"7"8"1265,8 17 1,8 1 0,9 3 0</inkml:trace>
  <inkml:trace contextRef="#ctx0" brushRef="#br0" timeOffset="338584">23505 15644 8191,'-15'13'0,"6"-5"5063,-2 12-5063,11-11 2818,8 5-2818,3-4 1719,20 1-1719,-11 0 6784,10 0-6784,-16-1 0,-4 0 0,-8 2 0,-3-2 0,-7 6 0,1-8 0,-3 4 0,5-9 0,1 1 0</inkml:trace>
  <inkml:trace contextRef="#ctx0" brushRef="#br0" timeOffset="338742">23625 15704 12039,'25'3'0,"-1"-5"4811,21-3-4811,-12-3 545,-1-2 0,-16 5 0,-8 0 1</inkml:trace>
  <inkml:trace contextRef="#ctx0" brushRef="#br0" timeOffset="338941">23764 15483 8191,'-14'7'0,"6"10"5063,4 5-5063,-1 23 0,4 3 0,-2-17 0,1 0 2818,5 10-2818,0-4 429,4-26 1,-3-3 0,0-6 0</inkml:trace>
  <inkml:trace contextRef="#ctx0" brushRef="#br0" timeOffset="339316">24015 15715 8191,'-12'26'0,"-1"-3"5063,4-6-5063,0 7 2818,3-9-2818,2 4 1719,15-24-1719,2-5 6784,8-24-6784,0-2 0,2-11 0,-6 13 0,4 9 0,-10 17 0,1 9 0,-5 4 0,2 0 0,-4-5 0,-1-1 0,-2-3 0</inkml:trace>
  <inkml:trace contextRef="#ctx0" brushRef="#br0" timeOffset="340030">24189 15499 24575,'9'-2'0,"0"2"0,-2 8 0,0 3 0,-4 26 0,-5 5 0,0-9 0,-2 2 0,-3-1 0,-1 2 0,2 2 0,0 0 0,-3-2 0,0-1 0,3 10 0,-1-20 0,14-36 0,14-26 0,9-7 0,-7 10 0,1 3 0,5 8 0,-4 2 0,-24 45 0,-1-6 0,-4 6 0,1-7 0,1-4 0,1-8 0,6-16 0,11-13 0,7 1 0,1 2 0,6-2 0,10 2 0,-34 29 0,-7 6 0,-2 9 0,0-8 0,5 5 0,14-10 0,-3-10 0,21-9 0,-6-12 0,-7 6 0,-5 2 0</inkml:trace>
  <inkml:trace contextRef="#ctx0" brushRef="#br0" timeOffset="340175">24604 15687 8191,'9'-2'0,"4"-4"5063,26-7-5063,1-5 704,0 1 1,-16 7-1,-10 3 1</inkml:trace>
  <inkml:trace contextRef="#ctx0" brushRef="#br0" timeOffset="340364">24751 15459 24575,'-5'9'0,"-3"16"0,7 5 0,-8 23 0,4-25 0,0-1 0,-1 1 0,1-1 0,-5 20 0,8-16 0,3-14 0,1-10 0</inkml:trace>
  <inkml:trace contextRef="#ctx0" brushRef="#br0" timeOffset="340493">24857 15696 8191,'-11'12'0,"2"-2"1265,5 3 1,1-8 0,4-1 0</inkml:trace>
  <inkml:trace contextRef="#ctx0" brushRef="#br0" timeOffset="341050">24897 15602 8191,'1'3'0,"13"-2"5063,7 12-5063,1-7 2818,-5 2-2818,-12 3 1719,-5-1-1719,-3 2 6784,-3-3-6784,3 0 0,-2 0 0,9-2 0,1-3 0,8-4 0,0-3 0,5-6 0,-4-2 0,0-4 0,-5-2 0,1 12 0,-5 2 0,0 12 0,0 0 0,11-4 0,5 2 0,11-6 0,7-1 0,1 3 0,0-6 0,-12 11 0,-11-3 0,-12 7 0,-4 2 0,-3-1 0,2 0 0,-2-8 0,2-1 0</inkml:trace>
  <inkml:trace contextRef="#ctx0" brushRef="#br0" timeOffset="341909">26286 15322 8191,'-1'-7'0,"-1"10"5063,-11 18-5063,-1 25 0,3-9 0,1 3 1409,0 2 0,2 2-1409,3-1 0,3-1 0,2-10 0,3-3 1719,7 6-1719,12-20 1696,7-15 0,-10-1 0,2-3 0</inkml:trace>
  <inkml:trace contextRef="#ctx0" brushRef="#br0" timeOffset="342115">26457 15560 8758,'-5'2'0,"-3"2"5109,-13 11-5109,0 4 2733,3 2-2733,4-5 1641,16-2-1641,6-9 6334,9-2-6334,6-8 0,3-2 0,-9 3 0,-3 0 0</inkml:trace>
  <inkml:trace contextRef="#ctx0" brushRef="#br0" timeOffset="343235">26611 15536 8191,'7'-7'0,"0"0"5063,2 7-5063,-2 2 2818,1 15-2818,-3-2 0,3 16 0,-5-6 1719,1 0-1719,-4-5 6784,0-7-6784,4-12 0,7-9 0,1-6 0,16-15 0,-6 0 0,8-2 0,-7 9 0,-6 15 0,-9 13 0,-4 14 0,-7 5 0,2 0 0,-3-5 0,8-9 0,5-7 0,11-9 0,5-4 0,8-10 0,-11 8 0,-2-2 0,-13 14 0,-3 6 0,-4 3 0,2 2 0,0-3 0,5-4 0,2-3 0,4-7 0,-3-7 0,0 1 0,-8-5 0,-1 2 0,-5 1 0,1 0 0,5 10 0,4 4 0,2 7 0,2 2 0,-5-1 0,-3 0 0,2 0 0,1-1 0,2-1 0,5 0 0,2-4 0,9-8 0,2-3 0,-2-9 0,3-3 0,-15 2 0,2 2 0,-12 15 0,8 4 0,5 6 0,11-7 0,-7-3 0,-4-2 0</inkml:trace>
  <inkml:trace contextRef="#ctx0" brushRef="#br0" timeOffset="343508">27371 15502 24575,'10'4'0,"-2"1"0,-8 7 0,-3 2 0,0-1 0,0 0 0,12-19 0,-1 0 0,20-23 0,9 3 0,0 3 0,2 11 0,-21 13 0,-7 16 0,-3 18 0,-4 7 0,5 11 0,-6-23 0,6-5 0,-7-20 0,2-1 0</inkml:trace>
  <inkml:trace contextRef="#ctx0" brushRef="#br0" timeOffset="356499">20534 983 8191,'-4'7'0,"0"12"5063,-6 27-5063,2-12 0,0 3 0,1 15 0,1 3 0,0-5 0,0 1 0,5-1 0,2-2 997,1-9 0,2-2-997,0-5 0,2-2 0,-1 2 0,-1-11 0</inkml:trace>
  <inkml:trace contextRef="#ctx0" brushRef="#br0" timeOffset="356717">20462 1633 24575,'26'-14'0,"1"1"0,17-8 0,1 0 0,-14 4 0,1 1 0,14-5 0,-5 2 0,-15 5 0,-5 5 0</inkml:trace>
  <inkml:trace contextRef="#ctx0" brushRef="#br0" timeOffset="356941">20856 1190 8191,'-11'33'0,"0"1"0,1 1 0,0 4 803,-3 5 0,-1 5 1,2-1-804,4-6 0,2-2 0,1-1 605,0 10 1,3-5 0,3 10 0,4-26 0</inkml:trace>
  <inkml:trace contextRef="#ctx0" brushRef="#br0" timeOffset="357226">20904 1707 24575,'-11'26'0,"2"-4"0,7-2 0,4-10 0,15-9 0,11-8 0,9-22 0,-3-5 0,-19 7 0,-5-2 0,-8-1 0,-5-1 0,-3-2 0,-5 1-266,-3 2 1,-3 2 265,-5 7 0,0 5 0,-8 3 0,8 14 0,14 5 0,8-2 0</inkml:trace>
  <inkml:trace contextRef="#ctx0" brushRef="#br0" timeOffset="357483">21532 1279 8191,'-9'-5'0</inkml:trace>
  <inkml:trace contextRef="#ctx0" brushRef="#br0" timeOffset="357641">21533 1516 9330,'8'-8'0,"-7"7"0,9-9 0</inkml:trace>
  <inkml:trace contextRef="#ctx0" brushRef="#br0" timeOffset="359225">22230 1346 8191,'6'-5'0,"-3"7"5063,1 0-5063,-4 18 2818,0 8-2818,0 5 0,-3 6 1719,-2-7-1719,1-11 6784,2-10-6784,15-49 0,6-4 0,-2 4 0,1-1 0,0 9 0,1 3 0,-1 4 0,2 4 0,16-6 0,2 22 0,-2 21 0,-11-10 0,-8 9 0</inkml:trace>
  <inkml:trace contextRef="#ctx0" brushRef="#br0" timeOffset="359861">22676 1329 8191,'-15'-15'0,"4"4"5063,-5-1-5063,4 11 2818,-11 14-2818,-1 13 0,-8 8 0,16 12 1719,4-20-1719,19 0 6784,3-23-6784,20-7 0,6-19 0,-6 3 0,-1-1 0,6-9 0,4 2 0,-32 32 0,-2 14 0,-7 14 0,1-5 0,-6 3 0,11-22 0,5-12 0,10-17 0,11-6 0,-3-4 0,0 14 0,-9 13 0,-7 11 0,-5 17 0,-4-6 0,-2 6 0,4-11 0,1-4 0,0-5 0,-1-4 0</inkml:trace>
  <inkml:trace contextRef="#ctx0" brushRef="#br0" timeOffset="360075">23096 1025 24575,'-7'16'0,"2"6"0,2 3 0,3 20 0,0-4 0,0 13 0,0-8 0,0-12 0,3-4 0,-2-21 0,1-1 0</inkml:trace>
  <inkml:trace contextRef="#ctx0" brushRef="#br0" timeOffset="360330">23287 1226 8191,'-9'-2'0,"0"0"5063,-4 7-5063,-15 8 2818,5 6-2818,-4 3 1719,15-1-1719,14-8 6784,13-1-6784,20-2 0,19-6 0,-19 1 0,0 0 0,1-2 0,-2-1 0,7 4 0,-14-1 0</inkml:trace>
  <inkml:trace contextRef="#ctx0" brushRef="#br0" timeOffset="360992">24088 944 8191,'-9'-3'0,"-3"1"5063,2 2-5063,-6 0 2818,2 5-2818,-12 9 0,2 15 0,-1 8 0,2 5 0,9-5 0,3 2 381,-6 14 0,5 0-381,11-17 0,5-3 3061,1-3 0,4-4-3061,23 11 0,-14-17 0,3-8 0</inkml:trace>
  <inkml:trace contextRef="#ctx0" brushRef="#br0" timeOffset="361241">24389 1082 24575,'0'26'0,"0"8"0,0 13 0,-5 8 0,4-17 0,0-1 0,-4 1 0,4 3 0</inkml:trace>
  <inkml:trace contextRef="#ctx0" brushRef="#br0" timeOffset="361417">24492 1413 24575,'-10'18'0,"3"6"0,5-5 0,2-3 0,0-8 0</inkml:trace>
  <inkml:trace contextRef="#ctx0" brushRef="#br0" timeOffset="362034">24663 914 8514,'-2'1'0,"4"2"5094,3 4-5094,10 8 2770,4 7-2770,0 4 0,1 4 0,-4-7 0,-1 2 837,2 11 1,-2 1-838,-3-5 0,-3-1 0,-7 0 0,-2 1 3261,-2 0 0,-3-2-3261,-3-2 0,-4-2 0,-8 0 0,0-2 0,2 3 0,-7-3 0</inkml:trace>
  <inkml:trace contextRef="#ctx0" brushRef="#br0" timeOffset="362967">24286 998 8191,'-6'-5'0,"-1"3"5063,-6 2-5063,0 6 2818,-1 1-2818,-2 5 1719,6-3-1719,-3 1 6784,3 2-6784,-3 15 0,1 7 0,-2 19 0,18 1 0,-2-23 0,3 0 0,8-2 0,3-1 0,-1-3 0,1-1 0,20 10 0,5-7 0,-8-18 0,12-9 0,-25-2 0,0-7 0</inkml:trace>
  <inkml:trace contextRef="#ctx0" brushRef="#br0" timeOffset="364353">25526 1101 24575,'-14'14'0,"10"12"0,5 22 0,11-16 0,4-3 0,8-2 0,1-14 0,3-7 0,22-28 0,-22 2 0,-2-3 0,-4 0 0,-2-1 0,-5-4 0,-4 1 0,-2-13 0,-5 15 0,-4 11 0</inkml:trace>
  <inkml:trace contextRef="#ctx0" brushRef="#br0" timeOffset="364667">25987 1115 8191,'2'-4'0,"-2"3"5063,-7-1-5063,-2 7 2818,-3 12-2818,6-6 1719,1 9-1719,13-10 6784,10 2-6784,8 5 0,-4-6 0,-4 4 0,-15-8 0,-6 2 0,-7 1 0,0-1 0,-3-1 0,8-3 0,1-3 0</inkml:trace>
  <inkml:trace contextRef="#ctx0" brushRef="#br0" timeOffset="365410">27063 1006 8191,'-12'11'0,"4"-1"5063,6 9-5063,2 2 2818,0 11-2818,-3 0 1719,2-7-1719,9-29 6784,8-15-6784,-2-6 0,1-3 0,2 3 0,0 0 0,0-1 0,1 2 0,12-8 0,-4 17 0,-9 15 0,-8 4 0,-1 1 0</inkml:trace>
  <inkml:trace contextRef="#ctx0" brushRef="#br0" timeOffset="365950">27394 1019 8191,'4'-9'0,"-3"0"5063,-7 4-5063,-2 3 2818,-8 8-2818,6 1 1719,-4 6-1719,9-3 6784,0 3-6784,16-6 0,0-8 0,19-11 0,-11-1 0,7-3 0,-13 10 0,-2 8 0,-4 6 0,-4 6 0,-1 3 0,-5 6 0,2-8 0,1 1 0,19-28 0,2-9 0,8-4 0,-11 5 0,-7 19 0,-7 7 0,-2 8 0,-2 3 0,0-4 0,4-2 0,-3-7 0,3-2 0</inkml:trace>
  <inkml:trace contextRef="#ctx0" brushRef="#br0" timeOffset="366201">27786 787 24575,'2'32'0,"0"6"0,-6-5 0,-1 2 0,3 18 0,-3-22 0,1-1 0,7 0 0,-3-21 0,3-1 0</inkml:trace>
  <inkml:trace contextRef="#ctx0" brushRef="#br0" timeOffset="366426">27919 965 8191,'-17'6'0,"-7"4"5063,6 0-5063,0 2 2818,7 2-2818,12-5 1719,2 4-1719,16-5 0,23-3 0,2-1 0,-4-4 0,-19 0 0</inkml:trace>
  <inkml:trace contextRef="#ctx0" brushRef="#br0" timeOffset="366786">28393 732 8191,'-9'-4'0,"0"5"5063,-3 3-5063,-12 24 0,-8 12 1409,13-13 0,1 3-1409,0 4 0,4 2 0,5 6 0,6 0 0,3-8 0,4-2 0,5 5 0,5-4 0,20 9 0,-14-22 0,-3-3 0</inkml:trace>
  <inkml:trace contextRef="#ctx0" brushRef="#br0" timeOffset="367817">28431 1022 10658,'10'-7'0,"-2"2"5031,-7 13-5031,-1 1 2421,-8 21-2421,8-11 1394,6 5-1394,5-12 5071,4-1-5071,2-6 0,-4-2 0,0-2 0,-6-6 0,-3-2 0,-2-2 0,-6 0 0,-3-4 0,-2 3 0,-1-6 0,5 10 0,3-2 0</inkml:trace>
  <inkml:trace contextRef="#ctx0" brushRef="#br0" timeOffset="368617">28663 1008 24575,'12'-11'0,"2"1"0,13 12 0,6-6 0,-3 2 0,0-2 0,20-5 0,-3 0 0,-24 5 0,-16 1 0</inkml:trace>
  <inkml:trace contextRef="#ctx0" brushRef="#br0" timeOffset="368833">28859 817 8324,'0'5'0,"-1"9"5078,8 25-5078,-10 9 0,2-15 0,0 2 0,-3-7 0,-2 0 0,-3 25 699,4-21 1,1-16 0,4-8-1</inkml:trace>
  <inkml:trace contextRef="#ctx0" brushRef="#br0" timeOffset="369484">29055 819 24575,'-2'15'0,"4"7"0,-2 17 0,0 2 0,-2-11 0,-2 0 0,-5 12 0,4-4 0,12-32 0,6-17 0,7-17 0,-4 7 0,-4 10 0,-4 24 0,-3 15 0,-1-1 0,1 4 0,24-19 0,-2-11 0,19-8 0,-4-19 0,-19 7 0,4-5 0,-26 11 0,-1 4 0,-7 4 0,0 5 0,0 5 0,3 4 0,6 0 0,6-1 0,12-4 0,12-1 0,2-7 0,11 3 0,-18-2 0,-3 7 0,-16 4 0,-8 2 0,-2 3 0,3-12 0,3-6 0,16-13 0,5-5 0,10-6 0,-12 9 0,-1 2 0,-1 6 0</inkml:trace>
  <inkml:trace contextRef="#ctx0" brushRef="#br0" timeOffset="369778">29746 740 24575,'14'28'0,"6"-1"0,-10-2 0,0 2-973,13 17 973,-14-14 0,-2 0 0,1-3 0,-2 1 0,-4 2 0,-3 1 0,-4 24 0,-3-28 0,-3-1 0,-17 17 0,5-20 0,0-2 0,-1 0 0,-5-1 0</inkml:trace>
  <inkml:trace contextRef="#ctx0" brushRef="#br0" timeOffset="371309">25540 932 24575,'0'-2'0,"16"-3"0,31 1 0,-10 0 0,2-1 0,4 2 0,1-1 0,2-1 0,-1-1 0,-6 2 0,-2 2 0,-5-1 0,-2 1 0,16 2 0,-22 0 0,-9 0 0</inkml:trace>
  <inkml:trace contextRef="#ctx0" brushRef="#br0" timeOffset="371621">25693 1173 8191,'-17'6'0,"4"-1"5063,18-5-5063,16-8 0,32-4 0,-19 5 0,2-1 811,6-3 0,0 0-811,-2 3 0,-2 0 780,-3 1 1,-2 1-781,14-3 1528,-19 9 0,-13 0 1,-11 0-1</inkml:trace>
  <inkml:trace contextRef="#ctx0" brushRef="#br0" timeOffset="372336">25618 1395 8191,'9'-2'0,"16"-7"3527,25-5-3527,-10 1 0,5-1 0,-10 4 0,1 0 0,1 0 0,1-1 0,1 1 0,-2 0 1487,11-5 0,-3 2-1487,-5 4 0,-5 1 0,1-2 0,-14 6 0,-18 4 0</inkml:trace>
  <inkml:trace contextRef="#ctx0" brushRef="#br0" timeOffset="372775">25759 1143 24575,'12'-2'0,"16"-5"0,5-1 0,-6 1 0,1-2 0,16-5 0,2-2 0,-9 4 0,-5 1 0,7-6 0,-10 6 0,-25 11 0</inkml:trace>
  <inkml:trace contextRef="#ctx0" brushRef="#br0" timeOffset="373043">25735 1532 24575,'12'-9'0,"17"-6"0,1 5 0,6 0 0,3 0 0,-9 4 0,0 1 0,-2 0 0,-2 1 0,2-1 0</inkml:trace>
  <inkml:trace contextRef="#ctx0" brushRef="#br0" timeOffset="374891">20629 2476 24575,'-6'17'0,"3"22"0,-1-9 0,-1 3 0,5 9 0,-1 1-1505,-4 3 1,0-1 1504,2-2 0,0-1 163,0-6 0,-1-2-163,0 19 0,4-25 0,0-13 0,0-11 0</inkml:trace>
  <inkml:trace contextRef="#ctx0" brushRef="#br0" timeOffset="375076">20605 2819 24575,'22'-4'0,"15"-1"0,11-4 0,-18 4 0,1-1 0,1-1 0,-3 0 0,5 0 0,-6-2 0</inkml:trace>
  <inkml:trace contextRef="#ctx0" brushRef="#br0" timeOffset="375274">20922 2564 8191,'5'20'0,"-1"6"1689,-3 18 0,-2 6-1689,-1-8 0,-2 1 0,1-4 0,-1 3 0,0-3 0,-2 8 0,-1-3 0,-1-4 0,0-3 0,2 3 0,2-12 0</inkml:trace>
  <inkml:trace contextRef="#ctx0" brushRef="#br0" timeOffset="375852">21106 2964 24575,'0'9'0,"0"0"0,0 4 0,-4 21 0,-2 8 0,1-11 0,0 0 0,-4 17 0,4-9 0,6-50 0,4-16 0,0-5 0,1-4 0,-1 5 0,0-1-378,0-6 0,1 1 378,-2 8 0,2 2 0,6-27 0,-2 28 0,2 13 0,-3 14 0,14 26 0,-10 2 0,-2-5 0,0 3 756,-1 19-756,-5-6 0,-5-1 0,-1-8 0,-4-9 0,2-3 0,1-14 0,0-1 0</inkml:trace>
  <inkml:trace contextRef="#ctx0" brushRef="#br0" timeOffset="376034">21125 3122 24575,'17'-7'0,"14"-2"0,-4 5 0,18-6 0,-26 6 0,2 0 0</inkml:trace>
  <inkml:trace contextRef="#ctx0" brushRef="#br0" timeOffset="376334">21768 2640 8191,'-4'6'0,"3"1"0,0-2 0,3-1 0</inkml:trace>
  <inkml:trace contextRef="#ctx0" brushRef="#br0" timeOffset="376491">21783 2852 8191,'-2'2'0,"0"0"0</inkml:trace>
  <inkml:trace contextRef="#ctx0" brushRef="#br0" timeOffset="379420">22728 2489 24575,'-24'-6'0,"-8"9"0,12 16 0,-5 7 0,1 21 0,19-5 0,5 11 0,23-15 0,5-23 0,4-6 0,-4-8 0,0-4 0,9-4 0,-2-6 0,-11-3 0,-5-2 0,5-24 0,-10 13 0,-17-8 0,-3 22 0,-10-6 0,3 11 0,-1 1 0,5 4 0,5 3 0</inkml:trace>
  <inkml:trace contextRef="#ctx0" brushRef="#br0" timeOffset="380370">23030 2509 8191,'0'12'0,"2"2"5063,3 16-5063,-1 3 2818,0 7-2818,-4-8 1719,0-12-1719,9-33 6784,2-9-6784,13-26 0,-7 21 0,1 1 0,7-4 0,4 4 0,-15 31 0,-4 7 0,-1 5 0,-3 13 0,-4 4 0,-2 6 0,0-8 0,8-16 0,1-14 0,15-10 0,4-12 0,7-2 0,-2-10 0,-3 4 0,-13 5 0,-2 7 0,-16 15 0,4 6 0,-7 8 0,6 1 0,1 2 0,4-8 0,4-5 0,-1-5 0,2-7 0,-3 2 0,1-6 0,-5 0 0,0-1 0,-5-2 0,-4 6 0,-1 3 0,-7 6 0,-5 15 0,-4 1 0,1 13 0,4 0 0,10-3 0,8-1 0,16-7 0,18-8 0,12-7 0,-17-1 0,0-3 0,1-2 0,-3-1 0,5 4 0,-7-4 0</inkml:trace>
  <inkml:trace contextRef="#ctx0" brushRef="#br0" timeOffset="380929">24217 2506 8191,'-5'-12'0,"1"2"5063,-2-3-5063,-4 6 2818,-8 6-2818,-4 10 1719,-11 13-1719,6 14 0,7 0 6784,10-4-6784,15-12 0,2-10 0,2-3 0,0-1 0,0 1 0,-2 2 0,-3 0 0,-2 0 0,-6 0 0,-2 3 0,-3-4 0,-5 5 0,1-7 0,3 0 0,3-4 0</inkml:trace>
  <inkml:trace contextRef="#ctx0" brushRef="#br0" timeOffset="381108">24353 2451 8191,'2'7'0,"0"3"5063,-4 4-5063,-2 3 704,1-4 1,1-4-1,2-5 1</inkml:trace>
  <inkml:trace contextRef="#ctx0" brushRef="#br0" timeOffset="381250">24411 2296 8191,'-9'-1'0,"6"4"1265,3 4 1,3-2 0,1-2 0</inkml:trace>
  <inkml:trace contextRef="#ctx0" brushRef="#br0" timeOffset="381827">24540 2422 8191,'-9'-2'0,"-4"1"5063,0 1-5063,-7 9 2818,6 13-2818,-1 6 1719,13-2-1719,3-6 6784,10-12-6784,9-7 0,8-15 0,7-9 0,-2-10 0,-1-9 0,-8 0 0,-6-5-481,-4-6 481,-5 11 0,-4 4 0,-5 26 0,-5 19 0,-7 15 0,-2 23 0,0 3 0,6-21 0,1 1 0,2 18 0,4-7 0,6-20 481,14 0-481,2-17 0,18-2 0,-6-5 0,2-10 0,-14 4 0,-10-4 0,-7 6 0,-8 6 0,1 3 0,3 15 0,13-1 0,28-1 0,-18-6 0,11-7 0</inkml:trace>
  <inkml:trace contextRef="#ctx0" brushRef="#br0" timeOffset="382224">25130 2441 8191,'-13'-10'0,"0"4"5063,4 2-5063,2 8 2818,-3 4-2818,0 12 1719,3-5-1719,0 4 6784,21-14-6784,0-11 0,26-15 0,-11-11 0,4-4 0,-10-12 0,-13 21 0,-1-1-373,-1-3 1,0-1 372,1-1 0,-3 5 0,-8 9 0,0 23 0,-4 21 0,-1 10 0,4-1 0,1 3 0,-2 5 0,3 1 0,6 3 0,1-2 0,0 8 0,8-1 0,-10-42 0,-2-1 0</inkml:trace>
  <inkml:trace contextRef="#ctx0" brushRef="#br0" timeOffset="387170">22817 3700 24575,'17'-8'0,"6"-5"0,9 5 0,8-4 0,0 3 0,-1 0 0,-14 2 0,-5 3 0,-11 1 0,-5 3 0</inkml:trace>
  <inkml:trace contextRef="#ctx0" brushRef="#br0" timeOffset="387450">23030 3423 24575,'-2'26'0,"-5"24"0,1-13 0,0 4-2652,-2 11 0,-2 2 2652,1-16 0,-2 0 0,1 0 0,0 3 0,-1 0 0,1-1 0,-3 12 0,1-3 554,2-9 0,3-4-554,4 6 0,3-27 0,2-11 0</inkml:trace>
  <inkml:trace contextRef="#ctx0" brushRef="#br0" timeOffset="387826">23178 3585 24575,'3'19'0,"-1"10"0,-7 17 0,5-16 0,-1 2-894,-4 2 0,1 1 894,3 1 0,0-2 578,-3 14-578,6-15 295,2-28-295,4-10 0,6-21 0,1-8 915,2-6-915,-3 14 0,3 21 0,-10 26 0,0 9 0,-1 2 0,-5 9 0,1-10 0,3-5 0,10-13 0,-1-9 0,2-2 0,-8-7 0</inkml:trace>
  <inkml:trace contextRef="#ctx0" brushRef="#br0" timeOffset="388204">23422 3930 9257,'-9'11'0,"7"-3"5120,1 1-5120,8-3 663,0-10 1,-3 5 0,-2-5 0</inkml:trace>
  <inkml:trace contextRef="#ctx0" brushRef="#br0" timeOffset="388775">23300 4048 8191,'2'9'0,"3"-4"5063,5-4-5063,14-17 0,1-7 0,4-18 0,-6-2 0,-8-3 0,-6-1 0,-5 13 704,-4 8 1,0 17-1,0 5 1</inkml:trace>
  <inkml:trace contextRef="#ctx0" brushRef="#br0" timeOffset="389117">23681 3748 24575,'-7'5'0,"-5"9"0,3 18 0,1 8 0,7-7 0,3-6 0,9-16 0,0-9 0,3-4 0,1-16 0,-9-5 0,-4-2 0,-11 2 0,-6 12 0,2 5 0,4 4 0,5 2 0</inkml:trace>
  <inkml:trace contextRef="#ctx0" brushRef="#br0" timeOffset="389442">24171 3792 24575,'-17'2'0,"3"2"0,3 9 0,7-3 0,1 3 0,7-6 0,5 2 0,4-3 0,4 5 0,-2 0 0,-4 0 0,-6 5 0,-5-6 0,-6 6 0,-4-5 0,-1 2 0,-2-5 0,8-3 0,1-3 0</inkml:trace>
  <inkml:trace contextRef="#ctx0" brushRef="#br0" timeOffset="389604">24400 3728 8191,'2'12'0,"-6"16"5063,0-7-5063,-3 6 704,7-14 1,0-8-1,2-1 1</inkml:trace>
  <inkml:trace contextRef="#ctx0" brushRef="#br0" timeOffset="389750">24437 3523 8191,'-7'4'0,"7"1"0,-1-1 0,5 0 0</inkml:trace>
  <inkml:trace contextRef="#ctx0" brushRef="#br0" timeOffset="390324">24740 3656 8191,'-26'-3'0,"6"-1"5063,8 0-5063,3 2 2818,0 17-2818,-4 11 1719,7 8-1719,0-3 6784,11-11-6784,20-15 0,1-14 0,17-14 0,-14-15 0,-4 2 0,-14 1 0,-3-2 0,5-16 0,-9 11 0,-3 1 0,3 0 0,-16 26 0,10 38 0,-4 2 0,0 5 0,5 4 0,1 1 0,-3 0 0,1 0 0,4 4 0,1-2 0,6 4 0,2-5 0,16-47 0,-6-9 0,-5-4 0,0-1 0,1-2 0,-8 1 0,-11 37 0,-1 11 0,2 3 0,9-4 0,24-3 0,16-10 0,-12 1 0,-2-9 0</inkml:trace>
  <inkml:trace contextRef="#ctx0" brushRef="#br0" timeOffset="390700">25276 3680 8873,'-6'-2'0,"-1"-2"5114,-2 5-5114,0 1 2715,-1 9-2715,-3 9 1626,1-1-1626,4 4 6247,10-13-6247,8-8 0,16-15 0,-2-12 0,8-13 0,-17 15 0,-1-3 0,-1-3 0,0-3-740,0-6 1,0-1 739,-4 1 0,-1-2-243,0 1 1,0 2 242,-2-8 0,-4 25 0,-12 45 0,0 23 0,0-11 0,0 2 0,5 0 0,2 0 0,-1 8 0,2-3 0,8 8 0,-2-9 0,1-36 0</inkml:trace>
  <inkml:trace contextRef="#ctx0" brushRef="#br0" timeOffset="391809">27013 3059 24575,'36'-1'0,"1"1"0,6-3 0,5 0 0,0-1 0,-4 0 0,-2 0 0,3 0-1425,9-1 1,1-1-1,-6 0 1425,-11 1 0,-6 0 0,7-1 0,-18 2 0</inkml:trace>
  <inkml:trace contextRef="#ctx0" brushRef="#br0" timeOffset="392029">27135 3250 8191,'-1'4'0,"12"2"5063,24-7-5063,13-2 0,-14-1 0,0-2 0,-2-3 0,-1-2 1064,0 4 1,-1-2-1065,2-6 0,-4 1 0,0 2 0,-1-2 0</inkml:trace>
  <inkml:trace contextRef="#ctx0" brushRef="#br0" timeOffset="392267">27519 2919 8191,'-7'4'0,"2"11"5063,3 13-5063,-7 19 0,1-14 0,-2 2 0,-5 4 0,-3 0 1409,1 3 0,-1 1-1409,-1-1 0,0-1 0,4-5 0,2-3 0,-3 8 0,6-14 0</inkml:trace>
  <inkml:trace contextRef="#ctx0" brushRef="#br0" timeOffset="400942">23126 18130 24575,'23'-4'0,"0"3"0,26-7 0,-7 3 0,-10 0 0,2-1 0,-6-1 0,0 0 0,12 1 0,2 0 0,-4-5 0,2 1-1771,11 3 1,2 1 1770,-3-2 0,1-1 0,-11 5 0,0 0 0,0 0-856,-2 1 0,0 1 0,0 0 856,5 0 0,-1 0 0,1 1 0,0 1 0,1 0 0,-1 0 0,0 0 0,0 0 0,0 0 0,-2 0 0,-1 0 0,0 0 0,-2 1 0,0 1 0,-1 0-63,17 1 0,-2 1 63,-1-1 0,-2 0 0,-3 3 0,-1-2-428,-6-3 1,-1 0 427,-4 3 0,0 1 0,-1-4 0,2-1 0,-1 5 0,1 0 0,3-5 0,1 1 0,5 1 0,1 1 0,0-3 0,3 0 0,1 1 0,4 1 0,-2 0 0,-11-2 0,-1 1 0,0-1 0,10 2 0,2-1 0,-4 1 672,0 1 0,-3-1-672,-2-1 0,-1-1 843,-2 3 0,-1-1-843,-3-4 0,-1 0 0,4 1 0,-1 1 0,-6-3 0,1 1 0,8 2 0,1 0 0,1 0 0,1 0-1027,6 0 1,1 0 1026,-12 0 0,1-1 0,4 2 0,4 1 0,5 1 0,1 0 0,-2 0 0,-8-1 0,-2 0 0,1 0 0,2 1 0,1 0 0,2 1 0,2-1 0,-2 1 0,-2 0 0,12 0 0,-3 1 0,1-1-695,-11-1 1,1 0 0,0 1 0,0-1 694,-1-2 0,0 1 0,0-1 0,0 2 0,4 0 0,1 2 0,0 0 0,0-1 0,-3-2 0,-1 0 0,1 0 0,-1 1 0,4 1 0,0 1 0,0 0 0,-1-1 0,-3 0 0,-1-1 0,-1 0 0,1 0 0,-2 1 0,0 1 0,-1 0 0,0-1-335,10 3 1,-2-1-1,0 1 335,-3-1 0,0 0 0,-2 1 0,0 1 0,-1 0 0,0-1 0,-2-2 0,-1-1 0,0 1-268,-2 0 1,0 2 0,-1-2 267,16-2 0,0 0 0,-3 3 0,0-1 0,-2-2 0,2 0 499,-13 2 0,2 0 1,-4 1-500,2-1 0,-4 1 0,5 0 0,-7 0 3595,-12-2-3595,-10-4 754,0-5 1,-4 2 0,-1-1-1</inkml:trace>
  <inkml:trace contextRef="#ctx0" brushRef="#br0" timeOffset="403996">23248 17737 8191,'6'3'0,"-2"-3"5063,19-4-5063,-2-6 0,18-4 0,7-4 0,-19 8 0,1 0 0,6-3 0,0 0 837,1 0 1,0-1-838,3-2 0,0-1 648,-1 1 0,2-1-648,2-1 0,2-3 0,-2 1 0,6-2 0,2-2 0,-11 3 0,5-3 0,0-1 0,-4 3 0,-4 4 0,-3 2 0,0-2 0,7-7 0,1-2 0,-2 3 0,4 3 0,-1 1 2343,-4-5 1,-1 1-2344,-2 7 0,0 1 0,-1-5 0,-1 0 0,-3 3 0,0-1 0,3-2 0,-1-1 0,-1 0 0,-1 1-420,0 3 0,0 0 420,-1-2 0,0-1 623,3-2 1,-2 0-624,13-13 0,-17 11 0,-2 2 815,1-3-815,2-4 0,1 10 0,-2-3 1418,8 0-1418,-1-3 0,5-6 159,-12 14 1,0 0-160,-2-2 0,0 0 0,5 2 0,0 0 0,-3 3 0,-1 0 0,16-6 0,-9 6 0,-7 4 0,-10 3 0,-2 3 0,7 2 704,3-6-704,16 3 0,2-6 0,14 7-604,-6-4 604,5 8 0,-13-3 0,-2 8 0,-12-3 0,4 6 0,-11-4 0,11 1 0,-5 2 604,14-1-604,-6 3 0,5 1 0,1 0 0,-6-1 0,20 7 0,-18-5 0,11 9 0,-14-11 0,0 7 0,0-6 0,-7 4 0,-1-3 0,-11 1 0,3 0 0,4 1 0,2 5 0,9 0 0,0 8 0,4 2 0,2 2 0,0 3 0,1-4 0,-9-5 0,2 0 0,12 9 0,-10-5 0,0-2 0,10 5-390,-21-12 1,0 2 389,20 13 0,-5 4 0,0 0 0,-4 1 0,4-1 0,-8 0 0,7-4 0,-3 3 0,-2-8 0,5 3 0,-5 0 0,7-2 0,-7 1 0,2-8 0,-2 3 0,4-3 0,2 6 0,5 0 0,0 0 0,5 0 0,-1 0-1035,1 0 1035,-20-11 0,1 1 157,-4-3 0,1 0-157,2 2 0,1 1 0,18 9 0,-20-12 0,1 0 0,0-3 0,1 1 0,3-1 0,0 0 0,-1 1 0,1-1 0,-4-1 0,1-1 0,0 2 0,3 1 0,16 2 0,2 0 0,-14-4 0,1 1-780,16 3 0,-2 1 780,-18-6 0,-3 0 0,-1 0 0,-1 0 300,0-1 0,-1 1-300,21 9 0,0-1 0,-1 1 0,1-1 0,-1 1 0,1-5 0,0 0 0,-1-5 0,-12-1 402,-4-3-402,-16-1 0,2-1 0,-6 2 0,-2-2 0,-4-1 0</inkml:trace>
  <inkml:trace contextRef="#ctx0" brushRef="#br0" timeOffset="406401">26086 17989 8191,'2'-7'0,"0"0"5063,3 14-5063,-4 6 2818,4 23-2818,-13 11 0,3-5 429,-3 11 1,4-34 0,4 2 0</inkml:trace>
  <inkml:trace contextRef="#ctx0" brushRef="#br0" timeOffset="408533">25959 18489 24575,'-9'-3'0,"2"9"0,-1 3 0,5 8 0,18 18 0,4-18 0,4 0 0,2-4 0,17-12 0,11-2 0,-19-9 0,-8 0 0,-21 2 0,-10-1 0,-21-3 0,-8 1 0,-19-3 0,11 8 0,11 2 0,17 4 0</inkml:trace>
  <inkml:trace contextRef="#ctx0" brushRef="#br0" timeOffset="409323">28271 18203 8191,'6'-13'0,"1"0"5063,-10 22-5063,0 12 2818,-10 19-2818,2 13 0,5-12 0,3-10 0,6-17 0</inkml:trace>
  <inkml:trace contextRef="#ctx0" brushRef="#br0" timeOffset="410315">28353 17866 8191,'-9'5'0,"4"1"5063,1 11-5063,-1 12 0,0 24 1409,2-22 0,0 1-1409,-2 3 0,1 0 0,3-4 0,1-1 0,0 10 429,6-10 1,1-20 0,-2-3 0</inkml:trace>
  <inkml:trace contextRef="#ctx0" brushRef="#br0" timeOffset="413546">28073 18487 24575,'-5'23'0,"0"9"0,5 2 0,7 4 0,0-13 0,36 3 0,-8-22 0,-5-3 0,0-4 0,13-18 0,-2-5 0,-8-12 0,-6 4 0,-10 0 0,-12 8 0,-7 13 0,-2 3 0,0 6 0</inkml:trace>
  <inkml:trace contextRef="#ctx0" brushRef="#br0" timeOffset="416417">28470 17927 24575,'-2'-3'0,"-1"4"0,-13 12 0,-13 12 0,-4 7 0,8-12 0,0 0 0,-2 9 0,3-5 0,33-19 0,42-19 0,-25 4 0,2-2 0,10-4 0,-1-1 0,-11 2 0,-3 0 0,6-2 0,-16 25 0,-17 9 0,-14 24 0,-5-6 0,3-7 0,20-10 0,19-18 0,7-10 0,3-3 0,-1 1 0,1-3 0,3-3 0,-1 0 0,9-1 0,-21 20 0,-23 11 0,-7 12 0,-6-4 0,10-7 0,23-4 0,10-13 0,20-11 0,1-4 0,-14 1 0,-6 9 0,-16 11 0,-9 6 0,-6 6 0,-3 3 0,0-4 0,11 1 0,10-12 0,18-6 0,4-14 0,3 3 0,-11-1 0,-8 13 0,-12 5 0,-4 5 0,-6 2 0,2 0 0,-2 0 0,11-2 0,9-8 0,3-2 0,4-2 0,-8 5 0,0 3 0,-4 2 0,1 6 0,-7-4 0,13 2 0,14-12 0,-13 2 0,7-6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8T13:48:14.83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5154 7978 24575,'-14'-6'0,"11"7"0,7 23 0,3 13 0,-2-6 0,0 4 0,-2 5 0,1 4 0,-3-1 0,-6 12 0,-2-2-1515,0-3 0,1-1 1515,-1-5 0,2-5 0,2 6 0,4-17 0,1-24 0</inkml:trace>
  <inkml:trace contextRef="#ctx0" brushRef="#br0" timeOffset="318">5097 7988 8191,'12'-14'0,"8"-9"5063,7 7-5063,5-2 2818,19 28-2818,-6 17 0,-13-4 0,0 4 859,-5 6 1,-2 2-860,1 0 0,-2 3 0,-5 0 0,-4 2 2544,-5 1 1,-3 1-2545,-1-3 0,-3 0 0,-8 2 0,-4 1 0,-4 0 0,-4 0-1078,-8-1 1,-3-1 1077,-3 2 0,-2-2 0,-1-4 0,-1-4-86,2-7 0,1-4 0,-4 5 0,9-17 0</inkml:trace>
  <inkml:trace contextRef="#ctx0" brushRef="#br0" timeOffset="584">5783 8146 8191,'2'9'0,"8"17"4445,-8 17-4445,0-14 0,0 5 923,-3 3 1,-2 5 0,0-4-924,0-1 0,0-1 0,3 11 0,0-7 0,2-17 0,3-15 0</inkml:trace>
  <inkml:trace contextRef="#ctx0" brushRef="#br0" timeOffset="776">5753 8203 8651,'14'-15'0,"9"6"2277,3-1 0,4 1-2277,-2 6 0,0 1 1412,4-1 0,-2 1-1412,10 5 0,-18-3 0,-14 3 0</inkml:trace>
  <inkml:trace contextRef="#ctx0" brushRef="#br0" timeOffset="961">5803 8454 24575,'49'-18'0,"0"7"0,-16-5 0,-10 11 0,-16 2 0</inkml:trace>
  <inkml:trace contextRef="#ctx0" brushRef="#br0" timeOffset="1127">5867 8564 8191,'19'5'0,"25"-10"0,-13 3 0,11-6 0</inkml:trace>
  <inkml:trace contextRef="#ctx0" brushRef="#br0" timeOffset="1504">6481 8199 24575,'-7'-9'0,"-5"7"0,-7 5 0,-21 21 0,15-4 0,-2 2 0,-6 3 0,0 1 0,7 3 0,2 0 0,-8 14 0,30-8 0,26-10 0,19-12 0,5-1 0,-8-6 0,-13 4 0,-16 3 0,-9 1 0,-22 15 0,-5 0 0,4-10 0,0-1 0,-8 7 0,11-12 0,10-7 0</inkml:trace>
  <inkml:trace contextRef="#ctx0" brushRef="#br0" timeOffset="1817">6508 8609 8191,'14'9'0,"16"-14"0,5-5 4283,15-3-4283,-7-3 0,-3-3 2908,-13-12-2908,-14 11 1812,-15 2-1812,-11 16 6489,-3 11-6489,-11 13 892,5 6-892,4 0 0,14-10 0,13-7 0,18-13 0,13-1 0,-6-4 0,0-1 0,3 1 0,4-4 0</inkml:trace>
  <inkml:trace contextRef="#ctx0" brushRef="#br0" timeOffset="2194">7024 8512 8191,'-8'-7'0,"-1"7"5063,-15 6-5063,2 11 2818,0 1-2818,12-2 1719,17-5-1719,6-9 6784,8-1-6784,-8 0 0,-4 4 0,-9 15 0,-13 8 0,3-3 0,-1 3 0,-5 6 0,0 2 0,2 2 0,0 2 0,2-2 0,2 0 0,7-6 0,4-2 0,3 16 0,23-9 0,5-20 0,-5-11 0,1-4 0,22-16 0,-22 2 0,-4-5 0,-10-7 0,-4-3 0,-2-4 0,-4-2-278,-6 2 1,-4-1 277,0 3 0,-3 2 0,-10-3 0,-3 10 0,13 14 0,1 4 0</inkml:trace>
  <inkml:trace contextRef="#ctx0" brushRef="#br0" timeOffset="3969">7272 8148 8191,'-3'-2'0,"1"-1"5063,1 1-5063,26 9 0,23 0 0,-11 0 0,2 1 593,-5 4 1,-1 1-594,-1-2 0,-5 4 772,-11 8 0,-6 3-772,-3 25 0,-12-21 0,-4 1 0,-6 4 0,-4 0 0,-5 1 0,-3 1 0,-6 7 0,0 0 2944,5-10 1,4 0-2945,5-5 0,10-3 0,33-4 0,7-21 0,8-6 0,13-1 0,3-2-811,-14 1 0,1-2 0,-2 1 811,16-5 0,-4 2 0,-18 4 0,-6 1 0,6-4 0</inkml:trace>
  <inkml:trace contextRef="#ctx0" brushRef="#br0" timeOffset="12339">10195 8040 24575,'-5'1'0,"-7"27"0,3 11 0,8-6 0,1 2 0,-6 5 0,-2 4 0,2-1-1528,3-4 1,2-2 0,-2 0 1527,-5 12 0,0-3 230,5-6 1,1-4 0,-7 2-1,13-24 1</inkml:trace>
  <inkml:trace contextRef="#ctx0" brushRef="#br0" timeOffset="12567">10075 8186 8191,'4'-22'0,"4"3"5063,14 1-5063,14-2 1409,-4 6 0,4 2-1409,4-1 0,-1 2 0,-6 4 0,-1 2 429,17-3 1,-34 8 0,-11 0 0</inkml:trace>
  <inkml:trace contextRef="#ctx0" brushRef="#br0" timeOffset="12759">10138 8390 8191,'14'0'0,"2"-2"5043,24-13-5043,-8-4 0,14-1 2821,-24 7-2821,-11 14 0,-6 0 0,-4 3 0</inkml:trace>
  <inkml:trace contextRef="#ctx0" brushRef="#br0" timeOffset="12946">10067 8753 8191,'14'5'0,"4"-4"5063,14-6-5063,6-8 704,9-1 1,-20 3-1,1 2 1</inkml:trace>
  <inkml:trace contextRef="#ctx0" brushRef="#br0" timeOffset="13376">10587 8564 24575,'-24'-9'0,"3"3"0,12-3 0,0 5 0,-4 9 0,-3 7 0,-11 31 0,20-10 0,3 16 0,41-27 0,14-20 0,-9-13 0,1-8 0,0-9 0,-3-5-812,-12 7 0,-2-3 0,-1 0 812,6-14 0,-5-1 0,-9-1 0,-5 0 0,-5 3 0,-3-1 0,-3-6 0,-4 0 0,-4 8 0,-1 3 0,3 4 0,-1 6 0,-6 6 0,4 44 0,3 5 0,1 8 0,2 7 0,0 8 0,1-2-165,-2-8 0,1-1 1,1 1 164,2 11 0,1 0 0,5-6 0,7-9 0,2-7 0,0 7 0,11-27 0</inkml:trace>
  <inkml:trace contextRef="#ctx0" brushRef="#br0" timeOffset="13760">11074 8500 8191,'-13'-10'0,"-5"5"5063,-3 11-5063,-11 20 0,8 11 0,7 5 2818,38-13-2818,4-20 1719,23-18-1719,-22-7 6784,3-8-6784,-14 43 0,-7-2 0,-5 11 0,-3 4 0,-8 23 0,5-22 0,0 2-525,-6-4 1,-2 1 524,1 2 0,-2 0 0,-2-3 0,-2-1 0,-5 2 0,0-1 0,3-6 0,0-3 0,-15 12 0,12-42 0,16 5 0,1-18 0</inkml:trace>
  <inkml:trace contextRef="#ctx0" brushRef="#br0" timeOffset="14218">11337 8581 8191,'0'-5'0,"8"-6"5063,20-11-5063,4-5 0,0-2 2818,-13 5-2818,-16 6 1719,-12 10-1719,-8 16 6784,-3 6-6784,-1 13 0,5 1 0,13-2 0,15-7 0,11-14 0,15-6 0,2-12 0,-6 1 0,7-4 0,-27 13 0,8 11 0,-23 13 0,4 5 0,-7-3 0,8-11 0,-1-8 0,18-20 0,9-16 0,-8 12 0,2-1 0,0-3 0,-2 3 0,5-2 0,-10 7 0</inkml:trace>
  <inkml:trace contextRef="#ctx0" brushRef="#br0" timeOffset="14855">12282 8103 24575,'-5'12'0,"-3"21"0,-10 16-1566,9-15 0,0 1 1566,-4 4 0,-1-1 17,1-3 0,1-1-17,1-5 0,1-3 728,-8 13-728,13-27 0,3-26 0,13-30 0,-1 9 0,1-7 0,2 2 0,4-2 0,2-1 0,-3 5 0,0-3 0,1 9 0,13-4 1567,-8 19-1567,-5 19 803,-3 7-803,0 5 0,-1 10 0,-6-5 0,0 4 0,-9-9 0,-2-2 0,-13 1 0,-5-1 0,-17-3 0,-7-2 0,11-9 0,1 1 0,28 3 0,13 9 0,14 8 0,16 7 0,5 2 0,-8-7 0,1 0-572,-3-2 0,4 1 0,-4-1 572,3 4 0,-5-4 0,11 5 0,-15-1 0,-18-17 0,-6-2 0</inkml:trace>
  <inkml:trace contextRef="#ctx0" brushRef="#br0" timeOffset="29258">24384 11678 24575,'-5'-8'0,"8"2"0,15 1 0,21 5 0,7 3 0,-4-3 0,3 1-1938,5 1 1,6 0-1,0-1 1938,-3-2 0,-1-2 0,2 1 0,-10 2 0,0-1 0,1 1 0,5 0 0,-1 0 0,4-1 0,3 1 0,1 0 0,-2 0 0,-2 1 0,-1 0 0,-2 1 0,-1-1 0,1 1 0,3-1 0,-5 1 0,3-2 0,2 1 0,0 0 0,-1 0 0,-1 0 0,-3 1-792,6 0 0,-2 0 1,-1 1-1,-2 0 1,1-1 791,-1-1 0,0 1 0,0-1 0,-1 0 0,0 1 0,-2 0 0,0 1 0,-1 0 0,0 0 0,-1-1-498,6 0 1,0 0 0,-1 0-1,-2 0 498,8 1 0,-1 1 0,-4 0-257,-9-2 0,-3-1 0,-2 2 257,4 2 0,-5 0 2261,-1 0-2261,-17-5 0,-12-1 0,-3-3 0</inkml:trace>
  <inkml:trace contextRef="#ctx0" brushRef="#br0" timeOffset="31147">10587 12613 24575,'45'0'0,"0"0"0,7 0 0,2 0 0,-12 0 0,1 1 0,2-2-1119,8 0 0,2-1 0,1-1 1119,-13 2 0,1-1 0,0 1 0,1-2-1624,7-1 1,2-1 0,1 0-1,0 0 1624,-7 1 0,1 0 0,1 0 0,0 0 0,1-1 0,2-1 0,2-1 0,0 0 0,0 0 0,1 1-376,-8 1 0,1 0 1,1 0-1,-1 1 0,0-1 1,0 0 375,-2 0 0,0-1 0,0 0 0,-1 0 0,0 0 0,0 2-471,5 0 1,0 0 0,-1 2 0,-1-1 0,-1 1 470,5-2 0,-1 0 0,-2 1 0,-1 2-145,9 1 0,-3 2 0,-3 1 145,4-1 0,-4 2 1138,-9 3 0,-5 1-1138,9 2 3896,-15-1-3896,-9-6 4590,-6-3-4590,0-2 2923,-3 1-2923,-2-3 1206,7 3-1206,-3-3 0,14-1 0,-5 2 0,13-1 0,-4 4 0,-6 0 0,2 0 0,0 0 0,3 0-201,8 0 0,6 0 1,-3 0 200,8 0 0,-1 0-692,-7 0 0,2 0 1,-4 0 691,-2 3 0,-4-1 0,-1-2 0,-2 1 0,22 8 0,-15-8 0,-3 6 0,-18-6 539,1 5-539,-8-6 2138,-3 2-2138,0-2 0,0 0 0,4 0 0,7 0 0,12 0 0,8 0 0,0 4 0,-2-3 0,-6 6 0,-7-6 0,-1 5 0,-11-4 0,-4 1 0,-5-1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8T13:51:16.12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5415 11096 11201,'9'-4'0,"18"-6"3786,21-5-3786,-11 5 0,1-1 415,-1-3 0,-3 1 0,15 0 0,-15-2 0</inkml:trace>
  <inkml:trace contextRef="#ctx0" brushRef="#br0" timeOffset="1762">6407 10956 24575,'11'-7'0,"-2"-5"0,-4 4 0,-2-8 0,-7 6 0,-3-6 0,-11-3 0,2 8 0,-12-1 0,9 17 0,-14 13 0,5 7 0,0 10 0,10-7 0,14-8 0,20-11 0,5-9 0,18-5 0,8 1 0,-8 11 0,-8 24 0,-21 14 0,-12-13 0,-5 4 0,-5 15 0,-3 1 0,1-10 0,-2 1 0,0-6 0,0 3 0,-1-5 0,1-4 0,0-3 0,-11 16 0,13-41 0,15-30 0,5 2 0,4-5 0,2-10 0,5-3 0,7-4 0,4 0-860,-8 13 1,0-1-1,1 1 860,9-8 0,-1 2 0,-3 6 0,-3 3 0,0 0 0,-15 21 0,-11 22 0,-3 7 0,5 4 2579,16-10-2579,18-9 0,22-11 0,-20-5 0,1-3 0,-3 4 0,-2-1 0,17-16 0,-21 19 0,-15 8 0,-4 9 0,-4 6 0,-4 3 0,0-4 0,2-12 0,7-13 0,16-22 0,4-9 0,2 10 0,-4 9 0,-15 23 0,-4 16 0,-3 6 0,-4 5 0,8-3 0,-4-9 0,15-2 0,2-7 0,10-9 0,2-10 0,-5-7 0,-5-2 0,-7 3 0,-10 3 0,-5 0 0,-7 5 0,-3 12 0,-1 14 0,3 18 0,9 1 0,10 2 0,17-10 0,20-12 0,-23-10 0,2-2 0,10-4 0,-3 0 0,0-3 0,-2 1 0</inkml:trace>
  <inkml:trace contextRef="#ctx0" brushRef="#br0" timeOffset="3663">8670 10816 8191,'-7'-7'0,"0"8"5063,2 15-5063,1 27 2818,1-2-2818,2 5 1719,2-38-1719,15-36 0,-2 1 0,1-3 0,1-5 0,1-1 3392,5 0 0,0 3-3392,4 0 0,4 17 0,-8 38 0,-8 8 0,8 17 0,-16 0 0,3-7 0,-7-8 0,9-27 0,7-17 0,3-17 0,4-1 0,-12 11 0,3 12 0,-9 10 0,-3 9 0,0-2 0,-3 6 0,3 2 0,0-8 0,7-1 0,9-13 0,-9 0 0,3 1 0</inkml:trace>
  <inkml:trace contextRef="#ctx0" brushRef="#br0" timeOffset="4008">9346 10779 8191,'-28'-23'0,"12"12"5063,-11-5-5063,14 28 2818,0 6-2818,1 20 1719,7-14-1719,5 1 6784,9-20-6784,4-6 0,7-11 0,-4-3 0,3-4 0,-6 18 0,6 7 0,-3 7 0,0-2 0,0-11 0,-6-2 0,-1-1 0,-5 1 0</inkml:trace>
  <inkml:trace contextRef="#ctx0" brushRef="#br0" timeOffset="4209">9425 10768 8191,'5'5'0,"3"-5"3780,22-2-3780,10-7 1311,-13 2 1,1 0-1312,20-3 477,-17-8 0,-17 12 0,-14-1 0</inkml:trace>
  <inkml:trace contextRef="#ctx0" brushRef="#br0" timeOffset="4381">9623 10629 8191,'-7'-7'0,"0"3"5063,6 22-5063,3 15 0,-2-4 0,0 3 1202,2 0 1,-1-1-1203,-2 24 444,4-20 0,1-20 0,-2-11 0</inkml:trace>
  <inkml:trace contextRef="#ctx0" brushRef="#br0" timeOffset="4549">9743 10811 8191,'18'0'0,"-1"-4"5063,15-7-5063,-8 0 704,-11 2 1,-4 5-1,-5 0 1</inkml:trace>
  <inkml:trace contextRef="#ctx0" brushRef="#br0" timeOffset="4722">9823 10629 8191,'-7'-3'0,"-3"16"5063,0 17-5063,1 25 0,4-20 0,1 0 0,3-3 0,1-1 0,-1 22 704,4-21 1,1-16-1,-1-8 1</inkml:trace>
  <inkml:trace contextRef="#ctx0" brushRef="#br0" timeOffset="5207">9906 10915 8191,'-13'19'0,"13"-1"5063,12-19-5063,20-10 0,10-14 0,-19 11 0,1-2 1409,-1-1 0,-2-3-1409,-5-6 0,-3 0 0,2-7 1719,-20-1-1719,-5 34 6784,-7 25-6784,6 9 0,-3 13 0,11-18 0,7-2 0,7-22 0,13-7 0,4-12 0,7-9 0,2-5 0,0 0 0,-9 13 0,-5 4 0,-14 16 0,-8 5 0,-2 10 0,-5 12 0,5-5 0,0-2 0,6-21 0,17-20 0,10-16 0,-7 9 0,2-1 0,4-2 0,-2 2 0,8-5 0,-8 10 0</inkml:trace>
  <inkml:trace contextRef="#ctx0" brushRef="#br0" timeOffset="5477">10583 10681 24575,'-7'9'0,"2"0"0,-4 0 0,8-1 0,2-1 0,6 0 0,12-1 0,-4 2 0,9 2 0,-4 7 0,-10-6 0,-4 9 0,-13-7 0,-7 2 0,2 1 0,-4-7 0,4 2 0,4-8 0,4-1 0</inkml:trace>
  <inkml:trace contextRef="#ctx0" brushRef="#br0" timeOffset="38644">5368 12741 8191,'2'-2'0,"4"-1"5063,24-1-5063,4-6 0,19 3 1409,-23-2 0,1-1-1409,4 4 0,0 0 0,-2-4 0,-3 1 0,9 2 0,-18-2 0</inkml:trace>
  <inkml:trace contextRef="#ctx0" brushRef="#br0" timeOffset="44512">6537 12726 24575,'-30'7'0,"11"9"0,3 16 0,17 15 0,8 1 0,10 1 0,7-21 0,10-18 0,6-27 0,-12-17 0,-4-8 0,-11 9 0,-5-2 0,2-12 0,-8 2 0,-13 17 0,-7 5 0,-21-9 0,-5 13 0,8 15 0,11 1 0,16 8 0</inkml:trace>
  <inkml:trace contextRef="#ctx0" brushRef="#br0" timeOffset="44837">6830 12562 8191,'-11'25'0,"-1"12"5063,8-4-5063,0 14 2818,8 0-2818,1-17 1719,8-11-1719,-2-24 6784,6-20-6784,-1-15 0,-2-2 0,0 10 0,-5 19 0,0 15 0,1 9 0,-1 9 0,4 5 0,-6-3 0,4-7 0,-4-13 0,-2-3 0,-1-1 0</inkml:trace>
  <inkml:trace contextRef="#ctx0" brushRef="#br0" timeOffset="45024">7077 12238 24575,'5'30'0,"1"17"0,2-10 0,0 2 0,-2 6 0,1 3-1465,1-6 1,1 2-1,-1-3 1465,0 0 0,0-3 674,0 2 0,3-9-674,5-22 0,-11-10 0,3-4 0</inkml:trace>
  <inkml:trace contextRef="#ctx0" brushRef="#br0" timeOffset="45340">7273 12616 8439,'5'1'0,"-3"6"5088,6 20-5088,1-8 2781,13 4-2781,4-25 1685,8-17-1685,-9-6 6582,-1-3-6582,-14 8 0,-2 19 0,-1 19 0,1 29 0,-3-13 0,1 2 0,0 5 0,-1 2 0,-4 6 0,-1 0-1519,1 1 0,-4 0 1519,-4-13 0,-3 1 0,-1 0 0,-6 14 0,-3-2-709,4-15 0,-2-2 0,-1-1 709,-9 8 0,-1-5 0,3-7 0,0-6 0,-25 0 0,1-44 0,23 11 0,3-18 0</inkml:trace>
  <inkml:trace contextRef="#ctx0" brushRef="#br0" timeOffset="46648">8322 12684 11623,'-7'10'0,"3"-3"4888,-1 10-4888,5-4 2254,0 1-2254,19-37 1276,-9 11-1276,14-25 4534,-10 32-4534,-3 10 0,2 15 0,-7 5 0,-3 0 0,0-1 0,5-29 0,8-11 0,3-24 0,8-3 0,-8 15 0,-1 13 0,-6 27 0,-3 15 0,0 19 0,0-4 0,-1-4 0,4-19 0,0-14 0,11-10 0,5-12 0,11-5 0,-1-6 0,1 5 0,-8-2 0,-12 8 0,-11 0 0,-11 11 0,-4 6 0,-2 11 0,3 2 0,2 4 0,7-3 0,21-6 0,19-14 0,-14 4 0,5-8 0</inkml:trace>
  <inkml:trace contextRef="#ctx0" brushRef="#br0" timeOffset="46914">9234 12553 8191,'-24'-6'0,"5"2"5063,-1 3-5063,8 5 2818,-1 13-2818,8-2 1719,0 9-1719,12-11 6784,4-7-6784,8-13 0,-2-3 0,0-6 0,-4 10 0,-3 9 0,-3 3 0,2 7 0,2-8 0,-5-1 0,1-4 0</inkml:trace>
  <inkml:trace contextRef="#ctx0" brushRef="#br0" timeOffset="47180">9504 12435 8191,'-27'15'0,"-7"9"5063,-1 9-5063,7-6 2818,23-5-2818,12-16 1719,10-1-1719,1-5 6784,-5 4-6784,-4 1 0,-5 14 0,-9 9 0,1 6 0,-4-3 0,2-11 0,3-11 0,1-5 0</inkml:trace>
  <inkml:trace contextRef="#ctx0" brushRef="#br0" timeOffset="47922">9633 12499 8191,'-4'9'0,"-3"10"5063,1 2-5063,3 1 2818,4-5-2818,6-14 1719,27-31-1719,-10 2 6784,11-15-6784,-18 21 0,-14 16 0,1 10 0,-4 8 0,3 3 0,1-6 0,7 0 0,3-9 0,9-6 0,5-10 0,-6 1 0,0-2 0,-15 17 0,-1 1 0,-1 9 0,5 9 0,29 1 0,4-1 0,-1-18 0,-1-5 0,1 0 0,2-15 0,-42 4 0,-8-7 0,0 5 0,-6-2 0,1 33 0,1 1 0,1 22 0,9-7 0,13-11 0,1-11 0,6-21 0,3-25 0,1-12 0,-12 11 0,-2-1 0,1 0 0,-2-2 0,-5-9 0,-1 0 0,1 11 0,1 3 0,0-14 0,4 50 0,-4 49 0,0-13 0,-1 4 0,1 5 0,2 1 0,5-3 0,3-2 0,0-5 0,3-3-319,6-6 1,-1-3 0,1 2 0,-2-9 0</inkml:trace>
  <inkml:trace contextRef="#ctx0" brushRef="#br0" timeOffset="48571">12234 12209 8191,'-17'-9'0,"3"4"5063,3 10-5063,2 24 0,2-3 0,0 3 0,-2 8 0,0 4 1409,-2 8 0,-1 0-1409,5-8 0,1-3 343,5-5 1,2-4 0,2 0 0,7-21 0</inkml:trace>
  <inkml:trace contextRef="#ctx0" brushRef="#br0" timeOffset="48867">12367 12288 8191,'-14'12'0,"3"11"5063,-8 21-5063,13 11 0,5 0 2818,7-19-2818,17-14 1719,-1-25-1719,19-30 0,-27 7 0,-4-4 0,2-1 0,-3 0 0,-11-23 6784,-11 26-6784,2 21 0,-2 6 0,6 12 0,9 0 0,-2-2 0,7-4 0</inkml:trace>
  <inkml:trace contextRef="#ctx0" brushRef="#br0" timeOffset="49146">12696 12287 8191,'-2'-5'0,"-1"3"5063,-4 4-5063,-1 19 2818,5 9-2818,3 17 1719,5-17-1719,14-5 6784,-4-23-6784,15-6 0,-6-17 0,-3-4 0,-5-10 0,-15 3 0,-5 1 0,-7 5 0,-5 5 0,2 12 0,0 8 0,6 2 0,4 3 0</inkml:trace>
  <inkml:trace contextRef="#ctx0" brushRef="#br0" timeOffset="50514">14061 12535 8191,'-9'-7'0,"-1"-5"5063,-3 3-5063,-8 4 2818,2 5-2818,-14 18 0,9 6 0,-1 1 1719,12-3-1719,15-11 6784,21-2-6784,31 3 0,-15-1 0,7 13 0,-41 5 0,-11 11 0,-13 7 0,-1-12 0,-2-1 0,-9 8 0,10-11 0,5-14 0,14-33 0,14-23 0,9 2 0,3-5-1252,0-1 1,1 0 1251,7-2 0,0 0 0,-2 1 0,-2 2-253,-7 12 0,-3 1 253,12-17 0,-23 26 0,-9 19 0,1 19 0,-4 9 2432,8 12-2432,9-11 577,8-8-577,8-12 0,4-12 0,-7-7 0,-1 0 0,-11 4 0,-2 7 0,-5 3 0,-3 10 0,-1-3 0,10-18 0,10-15 0,-6 1 0,3-1 0,18-13 0,-8 9 0,-11 23 0,-8 10 0,-3 15 0,-1-3 0,3 6 0,2-12 0,10-4 0,5-13 0,-1-8 0,0-4 0,3-5 0,-7 0 0,-4-1 0,-8-3 0,-6 4 0,-4 9 0,-7 17 0,-2 21 0,1 2 0,7 11 0,3-16 0,11-7 0,8-18 0,12-11 0,-12 3 0,0-1 0</inkml:trace>
  <inkml:trace contextRef="#ctx0" brushRef="#br0" timeOffset="50780">15019 12304 24575,'-12'7'0,"3"3"0,2 0 0,7 6 0,13-2 0,1 0 0,8 3 0,-13-6 0,-4 5 0,-7-6 0,-3 6 0,-3-6 0,-2 2 0,-2-4 0,2-4 0,1-1 0,5-3 0</inkml:trace>
  <inkml:trace contextRef="#ctx0" brushRef="#br0" timeOffset="102543">15940 12026 8191,'30'14'0,"5"0"2531,-3 6 1,3 3-2532,0 0 0,-2 1 0,9 10 2818,-5 1-2818,-32-23 1719,-10-2-1719,-5 1 6784,-14-1-6784,-8 4 0,-8 4 0,-2 10 0,6-1 0,14 0 0,13-11 0,15-5 0,12-3 0,20-4 0,10-5 0,7 0 0,-15-1 0,-13 6 0,-17 4 0,-8 4 0,-3 2 0,-7 3 0,-1 0 0,-1 7 0,-1-6 0,2 13 0,-4-6 0,1 7 0,-6 6 0,-3-2 0,1 10 0,-5-14 0,11-1 0,-1-15 0,10-3 0,-2-4 0,0 0 0,-1 3 0,-1-4 0,1 4 0,3-9 0,3 1 0</inkml:trace>
  <inkml:trace contextRef="#ctx0" brushRef="#br0" timeOffset="125731">5466 14796 8191,'-9'0'0,"8"0"5063,13-5-5063,10 0 2818,24-6-2818,2-3 0,-18 8 0,1 1 343,-2-1 1,-3 2 0,6-1 0,-11 5 0</inkml:trace>
  <inkml:trace contextRef="#ctx0" brushRef="#br0" timeOffset="131948">6842 14777 8191,'-2'-6'0,"-2"-1"5063,-5 4-5063,1 1 2818,-11 15-2818,4 13 1719,-6 10-1719,7 4 6784,7-8-6784,18-9 0,16-14 0,26-6 0,-22-7 0,1-3 0,5-6 0,-2-1 0,6-1 0,-12-4 0</inkml:trace>
  <inkml:trace contextRef="#ctx0" brushRef="#br0" timeOffset="132466">7210 14436 24575,'-5'19'0,"1"3"0,4 23 0,-5 10 0,5-24 0,-1 1 0,-3-1 0,-1-1 0,4 10 0,1-21 0,6-20 0,15-47 0,-7 26 0,7-18 0,-14 40 0,1 17 0,-1 12 0,1 4 0,4 6 0,-3-18 0,13-6 0,7-19 0,11-11 0,2-13 0,-19 9 0,-3-1 0,6-10 0,-3-9 0,-17 24 0,-2-4 0,-8 12 0,-2 10 0,-3 11 0,-6 24 0,13 4 0,-1-2 0,22-10 0,11-21 0,16-11 0,-18 0 0,-1-7 0</inkml:trace>
  <inkml:trace contextRef="#ctx0" brushRef="#br0" timeOffset="132648">7781 14679 24575,'-9'4'0,"1"5"0,3 4 0,3 4 0,6-3 0,1-4 0,14-5 0,-4-6 0,12-10 0,-17 6 0,1-6 0</inkml:trace>
  <inkml:trace contextRef="#ctx0" brushRef="#br0" timeOffset="132833">8026 14336 8191,'-4'9'0,"4"18"2531,-6-1 1,0 3-2532,3 5 0,0 1 0,-3 4 0,1-1 1232,1-6 1,2-1-1233,0 22 1768,7-25-1768,4-12 0,-4-12 0,-1-4 0</inkml:trace>
  <inkml:trace contextRef="#ctx0" brushRef="#br0" timeOffset="133072">8141 14543 8191,'-13'5'0,"3"1"5063,-4 7-5063,4 1 2818,2-1-2818,5 3 1719,5-8-1719,9 3 6784,16-5-6784,6 2 0,-4-7 0,2-2 0,0 1 0,1-2 0,6 0 0,1-2 0,-3-1 0,-3 1 0,8 3 0,-14-4 0</inkml:trace>
  <inkml:trace contextRef="#ctx0" brushRef="#br0" timeOffset="134330">9694 14556 8191,'-4'-7'0,"-1"-2"5063,-4 4-5063,0 1 2818,-3 1-2818,-2 9 1719,-12 7-1719,2 12 6784,-1-1-6784,9 2 0,10-12 0,18-6 0,8-16 0,27-15 0,-25 1 0,-1-2 0,5 2 0,-1 1 0,0-17 0,-15 35 0,-14 30 0,-1 8 0,5 10 0,12-22 0,7-8 0,7-14 0,12-10 0,-11-2 0,3-3 0,-18 3 0,-4 9 0,-6 3 0,-2 8 0,0 0 0,0 0 0,0 0 0,0 0 0,4-4 0,1-5 0,18-24 0,4-8 0,-8 9 0,1 1 0,19-18 0,-4 17 0,-11 10 0,-5 13 0,-14 1 0,-1 3 0</inkml:trace>
  <inkml:trace contextRef="#ctx0" brushRef="#br0" timeOffset="134873">10341 14227 8191,'-4'-9'0,"1"8"5063,-1 2-5063,0 8 2818,5-6-2818,0-2 1719,8-6-1719,10-1 6784,-8 3-6784,12 0 0,-10 3 0,1 0 0,-2 2 0,-7-2 0,-1 2 0</inkml:trace>
  <inkml:trace contextRef="#ctx0" brushRef="#br0" timeOffset="135073">10425 14037 8191,'-5'2'0,"-2"18"4318,0 23-4318,-1-10 0,0 3 0,-3 9 0,-1 2 0,2 0 0,1-1 0,-3-6 0,2-2 0,4 15 726,6-28 0,1-17 0,3-6 0</inkml:trace>
  <inkml:trace contextRef="#ctx0" brushRef="#br0" timeOffset="135206">10675 14382 8191,'-8'17'0,"1"0"5063,-1-4-5063,7 0 0,0-8 0,3-1 0</inkml:trace>
  <inkml:trace contextRef="#ctx0" brushRef="#br0" timeOffset="135307">10711 14290 24575,'0'0'0</inkml:trace>
  <inkml:trace contextRef="#ctx0" brushRef="#br0" timeOffset="135550">10978 14171 8191,'-20'-9'0,"9"4"5063,-12 4-5063,10 16 0,-9 12 0,12-2 0,0 3 0,-3 3 0,2 1 0,4 3 0,2 0 1409,-1-7 0,2-1-1409,4 11 429,2-14 1,-1-15 0,1-1 0</inkml:trace>
  <inkml:trace contextRef="#ctx0" brushRef="#br0" timeOffset="135683">10802 14446 8191,'3'3'0,"15"-7"4511,22 1-4511,-7-4 0,3-1 0,3-1 0,-1 0 0,13-3 0,-10 1 0</inkml:trace>
  <inkml:trace contextRef="#ctx0" brushRef="#br0" timeOffset="135963">11179 14354 8191,'1'-9'0,"-8"2"5063,-1 6-5063,-13 16 2818,2 10-2818,-2 3 1719,7-2-1719,13-14 6784,6-4-6784,22-16 0,-3-1 0,22-11 0,-20 8 0,2 11 0,-22 8 0,1 10 0,-7-4 0,7-2 0,4-4 0,3-7 0,9-5 0,-12 0 0,3-2 0</inkml:trace>
  <inkml:trace contextRef="#ctx0" brushRef="#br0" timeOffset="136148">11433 14370 8191,'-10'9'0,"3"0"5063,3 4-5063,2-3 2818,10 3-2818,1-10 1719,4-1-1719,4-10 6784,-4 0-6784,7-9 0,-10 9 0,1-3 0</inkml:trace>
  <inkml:trace contextRef="#ctx0" brushRef="#br0" timeOffset="136264">11551 14327 8191,'6'-6'0,"1"1"1265,2-2 1,-4 5 0,-1 0 0</inkml:trace>
  <inkml:trace contextRef="#ctx0" brushRef="#br0" timeOffset="136442">11613 14083 8191,'-8'12'0,"-1"15"4762,1 13-4762,3-14 0,0 3 0,0 5 0,0 0 2855,-1 15-2855,1-3 439,8-23 0,-3-13 0,3-3 0</inkml:trace>
  <inkml:trace contextRef="#ctx0" brushRef="#br0" timeOffset="136723">11704 14193 24575,'31'-19'0,"4"6"0,3 2 0,17 5 0,-16-1 0,-3 5 0,0 15 0,-21 0 0,-13 10 0,-11 9 0,-1 8 0,-3 0 0,8-8 0,1-8 0,6-11 0,10 6 0,-8-12 0,7 4 0</inkml:trace>
  <inkml:trace contextRef="#ctx0" brushRef="#br0" timeOffset="136882">11967 14531 8191,'-1'13'0,"3"-4"1265,4-7 1,-1-3 0,-1-1 0</inkml:trace>
  <inkml:trace contextRef="#ctx0" brushRef="#br0" timeOffset="140681">21935 9859 8191,'-4'-5'0,"3"22"5063,-7 2-5063,7 8 0,2 5 0,-1-2 0,1 3 581,-1 8 1,1 2-582,2 9 0,-1 1 0,-1-16 0,-2 1 0,1 2 0,2 4 0,0 1 0,0 2 0,-1 4 0,-1 2 0,0 0 0,2-11 0,-1 0 0,1 0 0,-1 0 0,-1 3 0,0 0 0,0 1 0,0-1-217,0 0 0,0 1 0,-1-1 0,2 0 217,0 1 0,1-1 0,-1 0 0,1 0 0,-2-1 0,0 0 0,0-1 0,1 1 422,1-1 0,2 0 1,-1 1-1,-1-2-422,-1 14 0,-1-1 0,1 1 0,2-1 0,2 0 0,-2 1 0,-2-1 0,-1 0 0,1 1 0,0-1 0,1 0 0,0 1 0,0-1 0,1 1 0,-2-1 0,-2-2 0,-1 0 0,1 0 0,2-2 0,1 0 0,-1-2-543,-3-3 1,0 0 0,0-2 542,2-3 0,0 0 0,0-1-49,0-2 1,1-1 0,-2 0 48,-1 14 0,-1-2 0,3 0 0,-1 0 0,-1-3 0,-1-1 949,0-2 0,1-1-949,-1-3 0,0-2 1313,0-6 1,0-1-1314,-1 24 2375,4-21-2375,0-3 2201,0-16-2201,4-4 1434,1-7-1434,7-7 574,2-4-574,-1 1 0,3 2 0,4 5 0,12 0 0,15 0 0,-14 0 0,2 0 0,3 1 0,2-2 0,8-1 0,2-1 0,-1 2 0,1 1-2613,3-3 0,0 0 2613,-13 3 0,0 0 0,0 0 0,-2 2 0,1 0 0,0 0 0,3 0 0,1 0 0,0 1 0,-4 0 0,1 2 0,2-1 0,3-1 0,3 0 0,1 0 0,-3 0 0,5-1 0,-2 0 0,3 1-236,-4-1 1,3 1 0,0 0 0,-3 0 235,4-3 0,-3 0 0,-1 1 0,-1 2 0,-2 1 0,1 0-893,2-2 1,-1 0-1,1 1 893,0 1 0,-1 0 0,1 0 0,0-1 0,0-1 0,0 0 0,2 2 0,1 0 0,-1-1 0,1-2 0,-1 0 0,0-1 0,1 0 0,-1 0 0,1 0 0,1 0 0,1-1 0,-1 0 0,1-2 0,0-2 0,1 2 0,1 2 0,1 1 0,-1-1 0,-2-1 0,0 0 0,0 1 0,2 2 0,0 1 0,0 0 0,-2-1 0,0 0 0,0-1 0,2 0 0,1 0 0,-1 0 0,-2-2 0,0 0 0,0-1 0,2-1 0,0-1 0,0 1-836,-2 0 1,0-1 0,0 1 835,3 1 0,-1 1 0,0 0 0,-1 0 0,-1 0 0,0 0 0,0 2 0,-1 0 0,1 0 313,-5 2 0,0 0 0,0 0-313,-2 0 0,0 0 0,-2 1-293,-3 2 0,0 1 0,-2 0 293,-1-2 0,0 1 0,-1-1 1053,14 5 1,-2-1-1054,-3-4 0,-1-1 0,0 2 0,0 0 1058,-10-2 1,1 0-1059,5 2 0,-1 1 0,-8-1 0,-1 0 0,3 0 0,0 0 0,-6 0 0,-1 0 2916,26 1-2916,-19 0 2737,-4-5-2737,-17 1 13,3-2-13,-6 0 350,-1-4 0,-5 3 0,-4-3 1</inkml:trace>
  <inkml:trace contextRef="#ctx0" brushRef="#br0" timeOffset="145518">24063 14522 8191,'32'22'0,"-4"-4"0,3 3 2039,-2 0 1,0 1-2040,6 5 0,-4-1 2928,-6 2-2928,-9-2 459,-8-12 0,-5-6 0,-1-4 0</inkml:trace>
  <inkml:trace contextRef="#ctx0" brushRef="#br0" timeOffset="145689">24332 14571 8191,'-7'-9'0,"-4"6"5063,-8 21-5063,-10 14 0,11-7 0,0 1 0,-3 4 0,-1-1 919,-1-1 1,-1-1-920,0 0 0,1-2 0,-6-3 0,6-3 0</inkml:trace>
  <inkml:trace contextRef="#ctx0" brushRef="#br0" timeOffset="146805">20795 11818 24575,'-3'14'0,"0"8"0,8 10 0,1-5 0,7 0 0,1-18 0,10-11 0,-1-16 0,7-10 0,-10-14 0,-3 6 0,-12 4 0,-2 12 0,-1 16 0,3 21 0,2 20 0,0 2 0,1 4 0,-2-9 0,-1 0 0,-2 14 0,-1-1 0,1-15 0,-2-1-262,-8 4 1,0-2 261,-3 15 0,-17 0 0,-5-22 0,5-12 0,-2-4 0,-5-3 0,-2-5 0,-6-5 0,-1-4 0,-3-2 0,1-6 0,7-12 0,5-2 0,-13 0 0,26-7 0</inkml:trace>
  <inkml:trace contextRef="#ctx0" brushRef="#br0" timeOffset="155465">23605 11437 24575,'-2'12'0,"0"8"0,2-1 0,4 18 0,-3-10 0,8 24 0,-8-9 0,1-10 0,0 2 0,-1-6 0,-2 1-732,2 7 0,-2 2 732,-1-3 0,-1 0-28,3 0 0,-1 0 28,-4 19 0,5-15 0,4-21 0,1-10 0,4-8 1084,0-5-1084,4 2 436,7-4-436,12 6 0,14-3 0,-16 4 0,2 0 0,2 0 0,1 0 0,4 3 0,-1-1-424,-3-1 1,-1-1 423,-2 3 0,-2-1 0,24-2 0,-24 0 0,-3 0 0,-18-4 0,-2-4 0,6-19 0,-3-20 0,-3 17 0,0-3-628,-1-11 1,-1-2 627,1 0 0,0-1 0,-4 10 0,0-1 0,0 0 0,1-13 0,-1 1 0,-1 0 0,-2 2 0,2 11 0,-2 4 0,-1-14 0,1 21 0,-5 17 0,1 7 0,-4 3 0,0 1 2102,-11-2-2102,5 0 0,-22 0 0,4 0 0,4-1 0,-2 2-597,0 0 0,-1 2 597,-6 2 0,-1 1 0,-3 2 0,1 2 0,5 0 0,1 1 0,-1 1 0,4 1 0,-5 1 0,15-1 0,18-11 0</inkml:trace>
  <inkml:trace contextRef="#ctx0" brushRef="#br0" timeOffset="156024">23886 11492 8191,'-10'3'0,"-1"-1"1265,5-2 1,-1 0 0,11 0 0</inkml:trace>
  <inkml:trace contextRef="#ctx0" brushRef="#br0" timeOffset="156194">23802 11547 8191,'-10'10'0,"4"0"1265,0 3 1,5-7 0,3 2 0</inkml:trace>
  <inkml:trace contextRef="#ctx0" brushRef="#br0" timeOffset="156311">23848 11644 8191,'-7'9'0,"2"0"0,1-4 0,2-1 0</inkml:trace>
  <inkml:trace contextRef="#ctx0" brushRef="#br0" timeOffset="156449">24074 11699 8191,'-27'18'0,"13"-4"1265,13-9 1,2-2 0,20-7 0</inkml:trace>
  <inkml:trace contextRef="#ctx0" brushRef="#br0" timeOffset="156585">24236 11444 8191,'-25'-7'0,"16"0"1265,24 8 1,-2-2 0,8 5 0</inkml:trace>
  <inkml:trace contextRef="#ctx0" brushRef="#br0" timeOffset="156681">24286 11476 8191,'-30'26'0,"8"2"0,4-12 0,11-2 0</inkml:trace>
  <inkml:trace contextRef="#ctx0" brushRef="#br0" timeOffset="156811">24218 11694 8191,'-33'25'0,"1"0"0,-7 12 1265,9-12 1,27-16 0,3-5 0</inkml:trace>
  <inkml:trace contextRef="#ctx0" brushRef="#br0" timeOffset="156958">23912 11973 9060,'-3'2'0,"1"0"0</inkml:trace>
  <inkml:trace contextRef="#ctx0" brushRef="#br0" timeOffset="157081">23890 11792 8191,'-9'3'0,"1"0"0</inkml:trace>
  <inkml:trace contextRef="#ctx0" brushRef="#br0" timeOffset="157352">24109 11518 8191,'-5'2'0,"1"0"0</inkml:trace>
  <inkml:trace contextRef="#ctx0" brushRef="#br0" timeOffset="165032">8419 7279 24575,'26'0'0,"14"-4"0,-10 3 0,2 1-2733,12-3 0,3 1 2733,-6 3 0,2 1 0,1 1 0,7-1 0,3 0 0,0 1 0,-8 0 0,2 0 0,0 0 0,0 1 0,2 0 0,1 1 0,1 0 0,-1 0 0,1-1 0,1 0 0,0-1 0,0 1 0,1-1 0,1 0 0,-1 1 0,1-1-1191,-1 0 1,1 0 0,0-1 0,0 1 1190,0 0 0,0 0 0,-1 1 0,1 0 0,0 0 0,-1 1 0,1 0 0,-1 1-297,-3 1 0,1 1 0,-1 0 1,-1 1 296,-2 0 0,0 1 0,-1 0 0,-1 0-151,9 3 1,-2-1-1,-1 2 151,-6 0 0,-1 1 0,-2-1 0,11-1 0,-2-1 349,-5 0 0,-2-2-349,-9-8 0,-3-2 4085,21 4-4085,-26-11 0,-13 7 0,-11-2 0</inkml:trace>
  <inkml:trace contextRef="#ctx0" brushRef="#br0" timeOffset="165582">9456 7195 8191,'2'0'0,"17"-1"4489,21 3-4489,-8-2 0,4 0 0,7 0 0,5 0 0,-3 2 0,7 1 0,1 0 0,-1 0 0,-6 0 0,-2-2 0,2 1 0,2 1 96,-3 0 1,2 0 0,1 0 0,2 0 0,-2 1 0,-1-1-97,2 0 0,-2-1 0,0 1 0,1-1 0,4 1-239,-2 0 0,4-1 0,1 1 1,2 0-1,-1 0 0,-2 0 0,-2-1 239,3 2 0,-2-1 0,-1 0 0,0-1 0,2 1 0,-3 0 0,4-1 0,0 0 0,-1 0 0,-4 0 0,-6 1 1055,7 0 0,-7 1 1,-4-1-1056,1-2 0,-6-1 350,7 7-350,-23-6 0,-14 1 0,-1-2 0</inkml:trace>
  <inkml:trace contextRef="#ctx0" brushRef="#br0" timeOffset="200907">5285 16498 24575,'55'-4'0,"-5"-4"0,5-1 0,-17 6 0,1 1 0,1-1-555,11-5 0,1-2 0,-1 2 555,-11 4 0,-1 3 0,-4-2 0,0-3 0,-3 0 0,22 0 0</inkml:trace>
  <inkml:trace contextRef="#ctx0" brushRef="#br0" timeOffset="202832">6925 16444 24575,'-27'-4'0,"2"4"0,8 3 0,-12 31 0,16-9 0,-1 17 0,29-19 0,15-14 0,16-6 0,3-17 0,-22 5 0,-1-2 0,5-12 0,-9-6 0,-22 10 0,-9-2 0,-19 4 0,1 3 0,-12 0 0,22 6 0,3 4 0</inkml:trace>
  <inkml:trace contextRef="#ctx0" brushRef="#br0" timeOffset="202977">7107 16396 8191,'9'0'0,"3"-2"5063,2-1-5063,24-8 2818,-9 3-2818,10 0 0,-23 5 0,-8 3 0</inkml:trace>
  <inkml:trace contextRef="#ctx0" brushRef="#br0" timeOffset="203186">7227 16224 8191,'-5'2'0,"1"11"4834,4 35-4834,0-14 0,0 3 0,-5 12 0,-1 2 0,3 2 0,-1 0 0,-3-8 0,2-4 0,2-8 0,3-4 711,8 0 1,-3-21-1,2-8 1</inkml:trace>
  <inkml:trace contextRef="#ctx0" brushRef="#br0" timeOffset="203825">7417 16220 24575,'6'31'0,"-2"15"0,-10 4 0,-3 4 0,3-11 0,-1 0-913,-4 11 0,0-4 913,3-3 590,12-27-590,13-30 301,6-17-301,-8 3 0,-1-1 0,0-1 0,0 1 0,7-6 935,-8 17-935,-9 38 0,-4 10 0,7 6 0,0-8 0,16-9 0,-1-17 0,17-9 0,1-15 0,-2-10 0,-3 1 0,-17-6 0,-6 4 0,-13 10 0,-2 8 0,-3 14 0,6 9 0,6-1 0,6 1 0,18-7 0,4-6 0,19-5 0,-8 6 0,-13 1 0,-16 10 0,-18-2 0,3-2 0,20-17 0,9-9 0,5 3 0,2-1 0,-1-3 0,3-2 0,-1 3-192,-1 5 0,0 1 0,-3 2 1,-4-2-1,-3 4 0,14 4 1</inkml:trace>
  <inkml:trace contextRef="#ctx0" brushRef="#br0" timeOffset="204876">9472 16285 8191,'-24'-3'0,"5"3"5063,-13 13-5063,3 9 0,-4 15 0,9 6 0,14-3 2818,21-12-2818,17-17 0,20-33 0,-18 1 0,0-5 0,5-10 0,-1-5 87,-3-2 1,-2-2-88,-1 2 0,-4-1 3009,-8-1 1,-3 0-3010,-4 3 0,-2 0 0,-4 1 0,-1 4 0,-2-15 0,-6 31 0,-4 47 0,3 29 0,-1-15 0,1 4 0,6 3 0,1-1 767,-1-3 1,1-1-768,3-6 0,4-4 0,13 7 0,6-16 0,6-20 0,-7-9 0,-3-14 0,-12 7 0,-11 11 774,-3 22-774,-4 14 0,7 4 0,10-17 0,4-7 0,17-19 0,-1-10 0,-6-1 0,-2-4 0,4-12 0,-12-8 0,-15 19 0,-9 8 0,6 9 0,1 4 0</inkml:trace>
  <inkml:trace contextRef="#ctx0" brushRef="#br0" timeOffset="205491">10012 16252 8191,'0'24'0,"1"-9"5063,3 8-5063,2-13 2818,2 0-2818,1-3 1719,3-7-1719,12-15 6784,0-13-6784,0-1 0,-9 1 0,-15 27 0,2 7 0,-5 17 0,7 3 0,-1-5 0,8-3 0,1-16 0,18-8 0,3-11 0,10-7 0,-4 1 0,-15 7 0,-4 16 0,-15 14 0,-3 19 0,-5-10 0,19-19 0,-1-26 0,4 2 0,2-1 0,12-16 0,-4 17 0,-7 12 0,-13 16 0,-5 19 0,-4 0 0,6 25 0,6-20 0,12 3 0,4-27 0,11-18 0,-20 3 0,2-5 0</inkml:trace>
  <inkml:trace contextRef="#ctx0" brushRef="#br0" timeOffset="206407">10867 16224 8191,'-7'4'0,"3"4"5063,-2 12-5063,1 12 2818,-3 2-2818,3-3 1719,3-10-1719,27-37 0,2-15 3392,2 1 0,2-2-3392,-6 0 0,1 3 0,2 5 0,1 3 0,15-5 0,-4 30 0,-11 9 0,-6 6 0,0 1 0,9 0 0,-4-8 0,1-4 0,13-14 0,-15-2 0,-1-3 0,10-11 0,-10-1 0,-17 7 0,-11 5 0,-8 7 0,-7 12 0,-6 11 0,5 23 0,5-4 0,16-2 0,19-21 0,25-14 0,-15-6 0,-1-1 0,11-2 0,-8-1 0</inkml:trace>
  <inkml:trace contextRef="#ctx0" brushRef="#br0" timeOffset="206640">11707 16165 24575,'-20'0'0,"6"1"0,11 13 0,7 0 0,7 3 0,6 3 0,-6-2 0,-7 23 0,-13 1 0,-3-11 0,-4 2 0,-6 2 0,-2 1 0,-1 1 0,-3 0 0,-3-1 0,0-2 0,13-10 0,1-3 0,-8 4 0,21-21 0</inkml:trace>
  <inkml:trace contextRef="#ctx0" brushRef="#br0" timeOffset="206983">11929 16121 8191,'6'-7'0,"-3"23"5063,-2 2-5063,-6 27 2818,0-12-2818,3-5 1719,6-12-1719,13-20 6784,24-22-6784,-8 2 0,7-8 0,-25 23 0,-8 9 0,2 7 0,-4 5 0,4-2 0,-2 1 0,6-7 0,3-12 0,-5 5 0,-1-8 0</inkml:trace>
  <inkml:trace contextRef="#ctx0" brushRef="#br0" timeOffset="207165">12251 15870 8191,'-4'5'0,"-1"12"4816,-4 29-4816,4 9 0,2-18 0,1 1 0,4-9 0,0 0 0,5 24 2848,2-28-2848,11-17 0,-12-6 0,6-2 0</inkml:trace>
  <inkml:trace contextRef="#ctx0" brushRef="#br0" timeOffset="207426">12398 16131 24575,'-14'4'0,"1"1"0,4 4 0,6 0 0,15-7 0,22-6 0,9 0 0,4-3 0,-8 14 0,-8-2 0,1 7 0,-6-8 0,-3 0 0,-9-6 0,-6 1 0,-4-1 0</inkml:trace>
  <inkml:trace contextRef="#ctx0" brushRef="#br0" timeOffset="207624">12644 16030 24575,'36'-9'0,"2"-4"0,-10 5 0,3 0 0,4-2 0,0-1 0,-2 1 0,-1 0 0,14-3 0,-26 5 0</inkml:trace>
  <inkml:trace contextRef="#ctx0" brushRef="#br0" timeOffset="207865">12910 15815 8191,'-14'-3'0,"6"4"5063,4 4-5063,0 21 0,-2 4 0,2 2 0,-2 2 0,-1-1 0,-1-1 0,0 6 0,-1 0 0,1-6 0,0-2 0,-2 10 0,6-17 0,4-16 0</inkml:trace>
  <inkml:trace contextRef="#ctx0" brushRef="#br0" timeOffset="208462">12916 16214 24575,'33'-6'0,"19"-4"0,-14 0 0,3-1 0,2-1 0,-1 1 0,-6 2 0,-3 1 0,14 0 0,-32 7 0,-13 6 0,-18 1 0,2-1 0,5 2 0,17 9 0,24-4 0,19 6 0,-3-13 0,-3 0 0,-26-9 0,-4-1 0,-15-4 0,-8-1 0,-8 12 0,1 2 0,2 12 0,10-2 0,7-4 0,13-5 0,7-16 0,11-8 0,4-21-1346,-18 15 1,-1-1 1345,-1-2 0,-2-1 0,0-6 0,-1 0 0,-2-3 0,-2-1 0,-3-3 0,-1 0-208,2 5 1,0 2 207,-1-15 0,4 56 0,-15 30 0,2 8 0,-1 10 0,0-1-278,-1-12 1,0-2-1,0 4 278,1 0 0,1 5 0,0-2 0,1-7 0,-1 0 0,1-5 0,4 13 0</inkml:trace>
  <inkml:trace contextRef="#ctx0" brushRef="#br0" timeOffset="209939">14900 16298 8191,'-19'-20'0,"7"11"5063,-18-10-5063,15 16 2818,-16 7-2818,6 4 1719,2 9-1719,8-4 6784,30 4-6784,25-11 0,-13-3 0,2 2 0,12 4 0,-3 2 0,-2 8 0,-15 4 0,-8 4 0,-34 23 0,8-18 0,-3 0 0,-7 1 0,-2-1-538,0-1 1,0-1 537,1-3 0,1-2-283,-8 10 283,18-18 0,30-30 0,11-10 0,-2 0 0,1-3 0,3-4 0,3-2 0,-2-2-861,-6 3 0,-1-2 0,0 1 861,-2 2 0,0 0 0,-2 0 0,5-17 0,-3 2 246,-5 11 0,-2 3-246,2-12 252,-12 29-252,-5 26 0,6 20 0,8 4 0,12-4 2699,10-10-2699,-9-14 498,10-7-498,-22-4 0,4-1 0,-12 6 0,-2 7 0,-7 11 0,-1-2 0,-4 6 0,4-11 0,4-6 0,11-14 0,7-14 0,7-15 0,2-2 0,-11 9 0,0 15 0,-14 25 0,1 11 0,1 3 0,7 2 0,16-13 0,9-13 0,3-4 0,-11 0 0,-1-2 0,17-7 0,-3-5 0,-1-19 0,-16 4 0,-12 0 0,-25 27 0,-3 15 0,-2 24 0,5-11 0,10 7 0,21-18 0,15-9 0,19-11 0,-19 1 0,-7-2 0</inkml:trace>
  <inkml:trace contextRef="#ctx0" brushRef="#br0" timeOffset="210565">16258 16162 24575,'-7'7'0,"0"3"0,1-2 0,0 4 0,1-5 0,3 2 0,10-2 0,2-4 0,7-2 0,-4-1 0,0 2 0,-8 8 0,-4 2 0,-4 1 0,-4 0 0,0-4 0,0 0 0,3-8 0,2 2 0,2-7 0</inkml:trace>
  <inkml:trace contextRef="#ctx0" brushRef="#br0" timeOffset="211829">16936 15775 8191,'-22'2'0,"35"3"4566,17 2-4566,-1-3 0,3-2 2877,16 3-2877,-9-3 0,-21 3 1780,-10 6-1780,-11 2 6597,-6 11-6597,-8-2 564,4 2-564,2-4 0,12-8 0,8-2 0,-3-7 0,1-1 0</inkml:trace>
  <inkml:trace contextRef="#ctx0" brushRef="#br0" timeOffset="212023">17098 16146 8191,'-23'40'0,"7"-12"5063,11-8-5063,7-14 704,5-1 1,-2-3-1,-1-2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8T13:03:52.12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8280 8713 8191,'5'-8'0,"9"2"4795,24-5-4795,-12 6 0,3 0 0,8-3 0,2 0 0,6 2 0,2 0 0,2-5 0,1 0 413,-13 6 0,1 1 0,0-1-413,2 0 0,0-2 0,1 2 0,0 2 0,0 1 0,0 0 0,4-1 0,0-2 0,-1 2-28,-2 2 0,-2 1 0,1 0 28,4 0 0,0 0 0,0 0 0,-2 0 0,0 0 0,0 1 0,1 2 0,-1 1 0,0 0 0,-2-2 0,-1 0 0,0 1 1571,-2 2 1,-1 1 0,1 0-1572,15 0 0,0 1 0,-16-1 0,1 0 0,0-1 0,16 1 0,0 0 0,-17-2 0,1 0 0,-1 0 0,17 2 0,-1 0-801,-4-3 1,1 0 800,2 3 0,1-1 0,-4-4 0,1-1 0,3 3 0,0-1 0,1-2 0,-1 0 0,0 3 0,0-1 0,0-4 0,0 0 0,0 7 0,0 0 0,0-7 0,0 0 0,-15 3 0,0 1 0,-1 0 37,14-2 1,-1 0-38,3 0 0,-1 0 0,-6 2 0,-1 1 0,-2 0 0,-1 0 1302,-1 2 1,1 1-1303,7 0 0,-1-1 0,-14-2 0,0 0 0,10-1 0,-1 0 0,12-2 0,-7 0 280,-3 4-280,-20-3 2232,-1 2-2232,-7-3 2033,0-2-2033,0 1 95,0-4-95,0 2 0,0-3 0,7 3 0,1-3 0,7 5 0,0-6 0,6 6 0,-4-6 0,11 6 0,-5-3 0,14 4 0,-19 0 0,10 0 0,-20 0 0,7 0 0,0 4 0,6-3 0,-4 2 0,11-3 0,-12 4 0,-1-1 0,-8 1 0,-7 1 0,0-2 0,-3 2 0,-1-3 0,-8 0 0,-1-2 0</inkml:trace>
  <inkml:trace contextRef="#ctx0" brushRef="#br0" timeOffset="15925">3685 10922 8191,'5'2'0,"16"0"4202,25-7-4202,-10 4 0,5 1 0,10-3 0,4 1 628,-12 2 0,3 0 0,1 0-628,-6-1 0,2-1 0,1 0 0,1 1-519,4 1 1,2 0 0,0 0 0,2-1 518,-6-1 0,0-1 0,2 1 0,-1-1 0,2 1 0,3 0 0,1 1 0,0-1 0,1 1 0,0-1 0,-9 0 0,1 0 0,-1 0 0,1-1 0,0 1 0,0 0 0,2-1 0,0 1 0,0 0 0,0-1 0,-1 1 0,1 0 0,-2 0 0,0-1 0,-1 1 0,1-1 0,-1 1 0,0 0-440,6 0 1,0 0 0,0 1-1,-1-1 1,-1 2 439,-3 0 0,-1 1 0,0 0 0,-2 1 0,-1-1-138,3 1 1,-1-1 0,-2 1 0,-2 1 137,2 4 0,-2 1 0,-4-1 1313,0 0 0,-6-1-1313,2 6 3957,-36-8-3957,-10-6 5268,-16-8-5268,-10-4 0,11 4 0,-4 1 1305,-8 0 1,-5 2-1306,7 0 0,-3 2 0,-1-1-1350,-7 1 0,-1 1 1,-2 1 1349,9 2 0,0 1 0,-1 0 0,-1 0 0,-1-3 0,-2 0 0,0 0 0,1 1 0,3 3 0,0 1 0,1 0 0,-2-2-737,-5-3 0,-2-2 0,1 0 0,6 1 737,5 3 0,4 1 0,0-1 0,-6-4 0,0-1 0,12 6 0,13 14 373,19-3-373,35 10 0,-8-11 0,4-2 0,14-1 0,4-2 359,-12 1 1,3 0-1,0 0-359,5 0 0,1 0 0,1 0 0,2 0 0,-1 0 0,0 1 0,-3 1 0,-1 1 0,-1-1 0,-1-2 0,-2 0 0,0 1 0,13 4 0,-4 0 0,-10-5 0,-4 0 820,13 5 0,-28-7 0,-18-4 0</inkml:trace>
  <inkml:trace contextRef="#ctx0" brushRef="#br0" timeOffset="31181">3923 12649 8191,'-9'0'0,"4"4"5063,12 8-5063,-3-2 2818,20 15-2818,-15-14 1719,7 6-1719,-8-8 1696,-1-2 0,-2-2 0,-1-3 0</inkml:trace>
  <inkml:trace contextRef="#ctx0" brushRef="#br0" timeOffset="31650">4155 12643 24575,'5'16'0,"2"-2"0,0-5 0,5 1 0,-2 0 0,7 1 0,-7 2 0,3-2 0,-3 1 0,3-2 0,-3-3 0,2 1 0,-7-6 0,-1 0 0</inkml:trace>
  <inkml:trace contextRef="#ctx0" brushRef="#br0" timeOffset="32175">4480 12648 8191,'-3'9'0,"4"-1"5063,13 16-5063,1-9 2818,12 4-2818,-8-7 1719,4 2-1719,-5-3 0,-9-4 0,-1-2 0</inkml:trace>
  <inkml:trace contextRef="#ctx0" brushRef="#br0" timeOffset="33483">3990 14832 8191,'3'13'0,"0"0"5063,16 15-5063,-8-8 704,10 2 1,-15-14-1,-2-6 1</inkml:trace>
  <inkml:trace contextRef="#ctx0" brushRef="#br0" timeOffset="33758">4177 14842 8191,'-3'17'0,"2"-3"5063,6-2-5063,3 1 2818,1-3-2818,-1 2 0,-4-7 0,-2-1 0</inkml:trace>
  <inkml:trace contextRef="#ctx0" brushRef="#br0" timeOffset="34362">4399 14862 8191,'-1'6'0,"6"2"5063,13 14-5063,3-2 2818,2 4-2818,5-2 429,-9-11 1,-2-1 0,-10-7 0</inkml:trace>
  <inkml:trace contextRef="#ctx0" brushRef="#br0" timeOffset="35457">4635 14786 8191,'-14'7'0,"7"2"5063,12-3-5063,30 22 0,1-5 0,-8-3 0,1-1 0,18 5 0,-7-3 0,-8-8 704,-12-4 1,-12-6-1,-4-1 1</inkml:trace>
  <inkml:trace contextRef="#ctx0" brushRef="#br0" timeOffset="35734">4874 14769 8191,'-9'2'0,"2"2"5063,0 7-5063,0 15 0,-5 14 0,3-7 0,1 2-184,-3 4 1,0 0 183,2 4 0,1-1 473,-1-3 0,2-2-473,-2 12 1206,6-13 0,1-26 0,5-3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8T13:05:28.38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9090 5751 8191,'-7'23'0,"14"11"2260,-2-7 1,1 1-2261,4 0 0,1-1 0,3-1 0,0-3 2882,5 7-2882,10-12 1785,-2-26-1785,10-17 0,-17 3 0,0-4 0,2-3 0,-1-1 0,-6 1 0,-2 1 0,10-14 6580,-14 47-6580,16 42 0,-4 3 0,-7-21 0,3-5 616,10-16-616,5-19 0,0-17 0,-10 6 0,-1-2 0,-4-3 0,-3-2 0,0-10 0,-2 1 0,3 0 0,-12-3 0</inkml:trace>
  <inkml:trace contextRef="#ctx0" brushRef="#br0" timeOffset="150">9796 5561 8191,'3'13'0,"0"10"5063,-3-1-5063,4 16 2818,-3-11-2818,10 10 1719,-5-22-1719,10 0 1696,-3-13 0,-3-3 0,-3-2 0</inkml:trace>
  <inkml:trace contextRef="#ctx0" brushRef="#br0" timeOffset="339">9888 5518 8191,'11'0'0,"21"-5"2512,3-2 0,6-3-2512,6-4 0,-1-2 0,-15 6 0,-3-1 0,19-10 0</inkml:trace>
  <inkml:trace contextRef="#ctx0" brushRef="#br0" timeOffset="573">10264 5232 8191,'-22'9'0,"4"10"5057,13 35-5057,3-8 0,0 8 0,1-9 0,0 4 0,-1 2 0,1-3 788,-1 3 1,-1-4 0,1 2-789,1 4 0,0 2 0,0-11 0,-3 0 0,7-30 0</inkml:trace>
  <inkml:trace contextRef="#ctx0" brushRef="#br0" timeOffset="1148">10399 5365 8191,'-4'9'0,"3"0"4686,-8 17-4686,9 2 0,-1 7 0,-3 5 0,-2 5 0,2-2 0,4 10 0,2-1 0,-8 5 0,4-9 0,11-20 2864,14-49-2864,-1-7 882,-7 4 1,1-3-883,-2-1 0,0 2 0,8-12 6643,2 11-6643,-8 31 426,-3 23-426,-9 13 0,0 0 0,-2-12 0,6-13 0,4-16 0,14-13 0,2-6 0,4-7 0,-6 7 0,-17 30 0,-2-2 0,-8 23 0,9-21 0,1-3 0,3-11 0,-2-5 0,-2-4 0,0-4 0,-5 0 0,-3-1 0,-4 5 0,-4 4 0,3 5 0,1 4 0</inkml:trace>
  <inkml:trace contextRef="#ctx0" brushRef="#br0" timeOffset="1476">10954 5602 8191,'-8'15'0,"4"-2"5063,-6 1-5063,7-1 2818,1 0-2818,6-2 1719,1-5-1719,7-6 6784,8-5-6784,8-12 0,7-6 0,-9 0 0,-5 5 0,-13 5 0,-5 12 0,-2 2 0,0 11 0,1-2 0,16 6 0,-9-10 0,14-2 0,-3-12 0,-9 4 0,3-3 0</inkml:trace>
  <inkml:trace contextRef="#ctx0" brushRef="#br0" timeOffset="1607">11237 5558 8191,'2'1'0,"4"-4"5063,3 4-5063,11-11 2818,8-6-2818,-3 3 0,-6 0 0,-11 10 0</inkml:trace>
  <inkml:trace contextRef="#ctx0" brushRef="#br0" timeOffset="1807">11345 5242 8191,'-6'4'0,"-2"6"5063,2 2-5063,1 18 0,10 17 0,-2-14 0,0 3 1409,0 6 0,1 1-1409,0-3 0,1-2 0,-2-3 0,-1-2 0,4 14 0,-2-23 0,-4-10 0</inkml:trace>
  <inkml:trace contextRef="#ctx0" brushRef="#br0" timeOffset="5086">12163 5210 8191,'8'12'0,"6"17"2531,-9-1 1,0 5-2532,6 8 0,-1 3 0,-3 2 0,-1 1 879,0-1 0,0-1-879,-2-9 0,1-2 464,-1 19 1,1-29 0,-1-10 0</inkml:trace>
  <inkml:trace contextRef="#ctx0" brushRef="#br0" timeOffset="5240">12425 5597 8191,'-4'24'0,"6"-5"5063,-2 11-5063,6-11 704,0 1 1,-3-12-1,-1-4 1</inkml:trace>
  <inkml:trace contextRef="#ctx0" brushRef="#br0" timeOffset="5382">12487 5282 24575,'-15'-34'0,"1"0"0,2 4 0,3 6 0,7 15 0,4 5 0</inkml:trace>
  <inkml:trace contextRef="#ctx0" brushRef="#br0" timeOffset="5723">12521 5179 8191,'10'24'0,"0"7"4708,4 16-4708,-8-20 0,-1 1 0,0 6 0,0 0 0,0-3 0,-1 1 0,-3 2 0,-1 0 2861,5 14-2861,-5-13 1763,2-24-1763,2-22 0,8-24 0,3-13 3325,-4 19 1,1 3-3326,8-9 401,-2 15-401,-6 32 0,-7 8 0,1 5 0,-5 6 0,-1-5 0,-3-1 0,-4-6 0,-1-15 0,3-3 0,1-5 0</inkml:trace>
  <inkml:trace contextRef="#ctx0" brushRef="#br0" timeOffset="5964">12856 5354 8191,'4'13'0,"0"0"5063,-1-4-5063,1 0 2818,8-23-2818,25-15 0,1-1 0,0 0 0,-17 26 0</inkml:trace>
  <inkml:trace contextRef="#ctx0" brushRef="#br0" timeOffset="7256">13081 5276 24575,'-5'-4'0,"1"7"0,11-11 0,3 5 0,3-7 0,0 2 0,-8 7 0,-5 4 0,-6 10 0,-2 0 0,2 1 0,3-2 0,11-4 0,-2-6 0,13-10 0,0-14 0,6-3 0,0-5 0,-10 13 0,-1 13 0,-11 9 0,-1 9 0,0-2 0,3-7 0,2-3 0,5-7 0,-1-6 0,15-9 0,7-6 0,-3 10 0,-4 15 0,-18 9 0,-8 11 0,0-10 0,7-9 0,6-8 0,10-16 0,7-4 0,-6 3 0,-2 10 0,-13 13 0,-8 9 0,-1 2 0,-3 8 0,9-7 0,0-4 0,11-13 0,6-10 0,9-9 0,1-7 0,-9 15 0,-6 8 0,-11 14 0,-1 19 0,-1-1 0,-7 9 0,-3-3 0,-4 4 0,-4 0 0,-4 4 0,-2 1 0,-4 9 0,-2 1 0,0 0-688,3-6 0,0 0 0,1-2 688,-7 10 0,2-11 0,10-24 0,16-33 0,19-29 0,5 18 0,8-3 0,0 3 0,6-7 0,4 2 0,-3 7 0,4 1 0,-2 5 0,0 6 0,-5 5 0,5 0 0,-13 7 0</inkml:trace>
  <inkml:trace contextRef="#ctx0" brushRef="#br0" timeOffset="9249">12297 5320 24575,'-4'11'0,"35"-10"0,18-8 0,-13 1 0,2-1 0,4-2-1693,6 0 0,3-2 0,3 0 0,3-1 1693,-8 2 0,4-1 0,1 0 0,0 0 0,-1 0 0,-3 0 0,-1 1 0,-3-1 0,-1 1 0,0 0 0,1 0 0,8-2 0,2 0 0,0 0 0,-5 1 0,-6 2 0,10-1 0,-12 3 1963,-8-3-1963,-44 9 0,-22 0 0,-23-2 0,20 2 0,-2 2 0,-8 0 0,-3 3-634,11 0 1,-2 2-1,-1 2 634,-4 0 0,-1 2 0,-5 4 0,9-2 0,-3 2 0,-3 3 0,-1 0 0,0 2 0,2 1 0,0 2 0,0 1 0,1 3 0,0-1 0,0 1 0,-1-2 0,0-1 0,-1-1 0,-1 0 0,1 0 0,3 0 0,2 2 0,-12 10 0,-1 3 0,11-3 0,18-6 0,25 0 0,54-26 511,-11-12 1,7-6-1,1-1-511,-9 5 0,1-1 0,1 0 0,1-2-768,-4 2 1,1-2-1,0 1 1,1-1-1,0 1 768,1 0 0,0 0 0,1 1 0,-1 0 0,0-1 0,0-1 0,0 0 0,0 0 0,0 1 0,-1 1 621,10-1 1,1 2-1,-3 1 1,-5 0-622,9-8 0,-11 9 0,-13 21 0,-52 2 0,-18 2 0,1 5 0,-6 4 0,5-2 696,0-1 0,5 0-696,-7 3 0,16-3 5136,30-11-5136,42-18 0,-4-2 0,6-3 0,-8 2 0,3-2 0,0 0-323,4-1 1,1-1-1,0-1 323,2 2 0,0-1 0,-2 0-573,-8 0 0,-2 1 0,-2 1 573,4 1 0,-6 2 0,1-5 0,-28 12 0</inkml:trace>
  <inkml:trace contextRef="#ctx0" brushRef="#br0" timeOffset="9947">12078 4804 8191,'-39'11'0,"27"-12"5063,13-6-5063,18-9 0,10-2 0,5-1 0,2-1 0,7-5 0,0-1 782,-2 3 1,-2 2-783,-4 1 0,-1 2 862,-9 3 0,-2 0-862,9-4 0,-16 11 0,-9 2 0</inkml:trace>
  <inkml:trace contextRef="#ctx0" brushRef="#br0" timeOffset="10157">12422 4431 8191,'-14'6'0,"3"4"1645,9 28 1,4 10-1646,-2-8 0,-1 2 0,3 5 0,0 6 0,-1-4 0,-1 7 0,0-4 0,4-8 0,1-3 747,2 12 1,2-30 0,-4-16-1</inkml:trace>
  <inkml:trace contextRef="#ctx0" brushRef="#br0" timeOffset="10417">12622 4859 24575,'-5'19'0,"1"3"0,7 10 0,2-11 0,7-3 0,2-13 0,12-15 0,-2-14 0,0-15 0,-15-7 0,-11 12 0,-24-1 0,-5 16 0,-16 0 0,13 15 0,12 1 0,14 8 0</inkml:trace>
  <inkml:trace contextRef="#ctx0" brushRef="#br0" timeOffset="10576">12685 4714 8191,'16'-14'0,"7"-3"4887,13-9-4887,2-2 0,7 0 0,-12 2 0,-10 11 0,-12 4 0</inkml:trace>
  <inkml:trace contextRef="#ctx0" brushRef="#br0" timeOffset="10777">12808 4340 24575,'-14'13'0,"7"31"0,12-9 0,4 7 0,-1-1-1739,-3-4 0,0 0 0,1 1 1739,4 11 0,2 2 0,-2-4 0,-4-6 0,0-4 1571,13 13-1571,-6-25 0,-3-19 0,-3-4 0</inkml:trace>
  <inkml:trace contextRef="#ctx0" brushRef="#br0" timeOffset="11278">13554 4650 8191,'-39'-13'0,"-1"9"4547,-2 13-4547,0 15 0,9 13 0,11-8 2880,11-2-2880,29-14 1782,6-21-1782,22 1 0,-4-16 0,-8 15 6590,2 8-6590,-17 18 585,1 13-585,-8 10 0,-7 12 0,-5 1-362,-4-26 1,-2-1 361,-9 26 0,-12-10 0,4-8 0,0-15 0,4-10 0,7-17 0,-1-23 0,7 16 0,1-13 0</inkml:trace>
  <inkml:trace contextRef="#ctx0" brushRef="#br0" timeOffset="12111">13749 4629 8191,'5'-2'0,"12"-4"4905,5-12-4905,12-5 2838,-11 4-2838,-6-2 1738,-19 11-1738,-3-3 6726,-7 3-6726,2 7 177,-3 2-177,1 18 0,2 11 0,2 12 0,9-6 0,5-4 0,8-18 0,7-7 0,11-12 0,4-15 0,-12 7 0,-1-1 0,16-22 0,-1 5 0,-15 12 0,-4 15 0,-11 13 0,3 7 0,-8 10 0,2-9 0,-5 8 0,5-25 0,3-6 0,8-24 0,8-15 0,-1 5 0,-4 9 0,-11 23 0,-1 16 0,-6 21 0,5 6 0,-1 7 0,7-10 0,-2-13 0,33-20 0,-3-10 0,-8-3 0,2-4 0,4-9 0,-2-3 0,-11 6 0,-3 1 0,4-3 0,-5 3 0,-16 7 0,-9 18 0,-12 16 0,6 2 0,2 6 0,18-4 0,14-10 0,15 0 0,14-19 0,-25 3 0,-1 0 0,21-9 0,-17 5 0,-17 7 0</inkml:trace>
  <inkml:trace contextRef="#ctx0" brushRef="#br0" timeOffset="18399">20636 5390 8191,'-17'17'0,"8"23"2531,6-10 1,4 3-2532,4 20 0,4 0 0,0-19 0,1-2 1409,0 5 0,4-10-1409,19-24 859,-2-30 1,0-8-860,-7 10 0,-1-1 0,0-4 0,1-3 0,-4 2 0,-8 2 0,-3 3 0,5-10 6784,-10 35-6784,1 29 0,-1 2 0,3 2 0,3-5 0,3-2 0,3 0 0,3-4 0,30-2 0,6-24 0,-11-20 0,-1-7 0,-15 6 0,-2-2 0,-1 0 0,0-3 0,-5 2 0,-7 1 0,-4 1 0,1-4 0,-1 2 0,-4 2 0,0 0 0</inkml:trace>
  <inkml:trace contextRef="#ctx0" brushRef="#br0" timeOffset="18572">21529 5330 8191,'18'29'0,"-5"10"5063,-7-12-5063,-5 5 2818,6-2-2818,-2-15 429,4 4 1,-4-14 0,-1-1 0</inkml:trace>
  <inkml:trace contextRef="#ctx0" brushRef="#br0" timeOffset="18766">21475 5145 24575,'49'-5'0,"-17"1"0,4-1 0,12 2 0,3 0-1777,-13-2 1,1-1-1,-1-1 1777,17-4 0,-2-1 189,-8 0 0,-5 1 0,5-6 0,-24 8 0</inkml:trace>
  <inkml:trace contextRef="#ctx0" brushRef="#br0" timeOffset="18990">21931 4807 8191,'-13'0'0,"0"14"3582,14 30-3582,-3 1 0,1 8 0,5-7 0,0 4 0,-1 0 0,-4-8 0,-2 0 0,0 1 0,0 0 0,2 13 0,1 0 0,-1-2 504,-3-9 1,-1-2 0,1-2-505,2 4 0,2-5 0,1 4 0,2-30 0</inkml:trace>
  <inkml:trace contextRef="#ctx0" brushRef="#br0" timeOffset="19344">22148 5065 8191,'-1'16'0,"7"11"1861,-7 0 0,-1 5-1861,-1 9 0,-1 3 0,1 8 0,-2 4 0,-2-5 0,-2 3 0,2-4 0,4 0 0,2-3 0,-3 7 0,6-10 2959,18-29-2959,20-32 0,-14-2 0,0-4 0,8-8 0,0-2 0,1 1 0,-2 0 938,-9 6 0,-2 4-938,12 5 6268,-22 41-6268,4 11 0,-7-9 0,2 1 0,26 11 0,-16-20 0,3-3 0,24 0 0,-16-6 0,-11-9 0</inkml:trace>
  <inkml:trace contextRef="#ctx0" brushRef="#br0" timeOffset="24290">10999 11470 24575,'-19'5'0,"14"0"0,11-5 0,31-5 0,11-5 0,-6 1 0,5 0 0,-10 0 0,1-2 0,2 2-598,5 0 1,2 1-1,5-2 598,-10 2 0,4 0 0,3-2 0,0 0 0,-1 1 0,-2-1-1181,0 1 1,-3-1 0,0 0 0,1 0 0,3 0 1180,-3 0 0,2 0 0,2 0 0,1-1 0,-1 1 0,-1-1 0,-3 0 0,6-2 0,-2 0 0,-2 0 0,2-1 0,1 0 0,2 0 0,3-2 0,1 0 0,-1 1 0,-1 0 0,-3 1 0,5 0 0,-2 1 0,-1 0 0,0-1-328,-4 1 0,2-1 0,-1-1 0,-4 3 0,-8 1 328,0 3 0,-8 1 0,4-7 0,-30 11 0,-5-1 0</inkml:trace>
  <inkml:trace contextRef="#ctx0" brushRef="#br0" timeOffset="24841">12766 10726 8191,'2'-5'0,"-3"0"5063,18 3-5063,-8 1 2818,0 3-2818,17-1 0,7-2 0,-2-2 0,3 1 457,4 1 1,3 1 0,0-1-458,-2-2 0,-1-1 0,0 1 1306,2 1 0,1 2 0,-1 0-1306,-1 0 0,0 0 0,-2 0 0,11 2 0,-3 2 0,-9 2 0,-4 1 0,4 7 0,-21 3 0,-10 0 0,-5-4 447,0 4-447,0-4 2765,0 4-2765,0-3 0,-2 2 0,-4-3 0,-21 24 0,-5-10 0,2-2 0,-4 0 0,3-8 0,-1-2 0,-4 2 0,1-1 0,0-2 0,1-2 0,3-3 0,1-2 0,2-1 0,1-2 0,-5 1 0,11-5 0</inkml:trace>
  <inkml:trace contextRef="#ctx0" brushRef="#br0" timeOffset="52766">28301 10377 24575,'-12'-9'0,"-6"-8"0,4 9 0,-13-10 0,-5 5 0,-14-10 0,19 11 0,-1-1 0,-1 0 0,-4 0 0,-1 1 0,-4-1 0,2 2 0,-7 1 0,-1 1 0,3 1 0,-3 1 0,4 1-502,0 2 1,2 3 501,0 0 0,1 2 0,6 0 0,1 2 0,-1 2 0,0 0 0,1 2 0,-1 2 0,-1 6 0,1 1 0,5-2 0,1 3 0,-2 4 0,2 4 0,3 3 0,3 1 0,5-3 0,1 0 0,1 1 0,4 0 0,18 26 0,11-9 0,-1-15 0,3 0 0,8-3 0,3-3 0,3 3 0,8-2-1240,0-5 1,7-1 0,4 0 0,-3-2 1239,-9-2 0,-1-2 0,1 0 0,5 0 0,-4-1 0,5 1 0,3 0 0,1 0 0,1-1 0,-3-2 0,-3-2-150,5-2 1,-3-3 0,-1-1 0,-1-1 0,1-1 149,-1 2 0,1 1 0,-1-2 0,-2-1 0,-4-5 0,11-8 0,-4-5 0,-12-6 0,-13-9 0,-11-5 0,-3-7 0,-6-1 0,-5-3 0,-6 0 0,-2 13 0,-2-1 0,-2 0 0,-2-3 0,-3 0 0,-1 1 0,-2-2 0,-2 0 0,-5 0 0,-1 10 0,-3-2 0,-4 0 0,0 2 0,2 4 0,-12-5 0,1 5 0,-3 1 0,0 3 0,-3 0 0,1 4 0,6 6 0,0 5 0,5 8 0,-16 6 0</inkml:trace>
  <inkml:trace contextRef="#ctx0" brushRef="#br0" timeOffset="61742">27815 9543 8191,'-7'-4'0,"8"-10"4468,5-22-4468,3 3 0,3-3 0,2-9 0,2-3 0,-2 9 0,2-2 0,1-1 0,1-1 0,1-1 0,1 0-59,4-2 0,1-1 1,2 1 58,1 1 0,2 0 0,0 2 0,1-1 0,1 2 0,1 1 0,0 2 0,1 2 0,-1 0 605,-2 3 0,0 1 1,0 2-606,-3 4 0,0 0 0,-2 3 0,1-1 0,-3 3 0,11-8 1263,-26 16 1,-5 8-1,-4-1 1</inkml:trace>
  <inkml:trace contextRef="#ctx0" brushRef="#br0" timeOffset="62082">28445 8155 8191,'-17'3'0,"6"-7"5063,7 2-5063,51-16 0,2 1 0,-4 11 0,1 2 0,-10 0 0,-3 4 1225,-1 5 0,-2 4-1225,13 8 1770,-16 8-1770,-12 3 6628,-14 4-6628,-2 0 0,-12 7 0,-2-2 0,5-12 0,1-7 0</inkml:trace>
  <inkml:trace contextRef="#ctx0" brushRef="#br0" timeOffset="62648">29136 7728 8191,'-4'-5'0,"-1"1"5063,-4 8-5063,-4 2 2818,-5 16-2818,-1 8 1719,-3 5-1719,12 4 6784,7-17-6784,20 5 0,12-7 0,14 8 0,-1 0 0,-10 1 0,-10 1 0,-18 2 0,-5 7 0,-16-4 0,3 4 0,-6-11 0,10-16 0,4-5 0,4-11 0</inkml:trace>
  <inkml:trace contextRef="#ctx0" brushRef="#br0" timeOffset="62957">29266 7993 8191,'12'0'0,"8"-7"5063,8-7-5063,13-14 0,-2-6 0,-19 13 0,-1-1 0,4-14 2818,-14-9-2818,-10 11 1719,-8 6-1719,-10 16 6784,1 20-6784,-4 19 0,0 7 0,0 11 0,8-5 0,4 0 0,15-9 0,28-9 0,15-27 0,-12 3 0,-2-8 0</inkml:trace>
  <inkml:trace contextRef="#ctx0" brushRef="#br0" timeOffset="63419">29815 7587 8191,'-13'6'0,"-3"5"5063,-7 14-5063,-3 10 2818,8-5-2818,19-4 1719,7-23-1719,25-17 6784,-11-6-6784,3-7 0,-12 10 0,-14 23 0,-8 21 0,0-2 0,-1 5 0,1 6 0,1 4 0,2 5 0,1 1 0,1 1 0,3-1 0,4-3 0,3-1 0,0-7 0,3-2 0,20 12 0,8-17 0,5-15 0,-8-14 0,-6-8 0,-16-12 0,-6-4 0,-2-7 0,-12 0 0,2 6 0,-7 6 0,3 10 0,-6-6 0,10 12 0,-5-7 0</inkml:trace>
  <inkml:trace contextRef="#ctx0" brushRef="#br0" timeOffset="64302">30019 7701 24575,'-11'17'0,"4"9"0,7 7 0,4 6 0,5-18 0,3-5 0,8-20 0,2-8 0,11-10 0,-6-13 0,0 3 0,-6-6 0,-8 6 0,-6 22 0,-3 12 0,-4 16 0,4 2 0,1-9 0,14-7 0,3-9 0,5-9 0,3-4 0,10-13 0,-11 4 0,-2-2-407,-9 5 1,-3-1 406,-1-2 0,-3-1 0,5-20 0,-9 13 0,-15 22 0,0 14 0,-13 19 0,10 9 813,-3 7-813,13-5 0,23-12 0,0-14 0,11-9 0,0-13 0,-11-2 0,14-9 0,-14 12 0,1 7 0,-15 15 0,-4 14 0,-6-1 0,1 1 0,3-14 0,6-7 0,15-15 0,17-16 0,-14 13 0,1 0 0,2-3 0,-1 2 0,14-2 0,-19 23 0,-18 10 0,-8 9 0,2-7 0,7-6 0,6-4 0,-3-2 0,-1-3 0</inkml:trace>
  <inkml:trace contextRef="#ctx0" brushRef="#br0" timeOffset="65106">31156 7157 8191,'-9'-3'0,"0"3"5063,-3 6-5063,-5 7 2818,0 9-2818,1 7 0,8-4 1719,6-5-1719,6-12 6784,7-4-6784,3-9 0,3-1 0,4-17 0,-5 6 0,16-24 0,-10 7 0,-5 11 0,0 1 0,2-7 0,-3 16 0,-14 14 0,0 11 0,-4-2 0,16 2 0,10-15 0,23-9 0,-14-1 0,2-1 0,1 0 0,-1 0 0,-5 2 0,-3 4 0,9 12 0,-34 5 0,-7 21 0,-4-5 0,7 0 0,9 2 0,19-8 0,0-12 0,5-2 0,4 0 0,1-1 0,3-2 0,0 0 0,-6 0 0,-5 1 0,3 6 0,-22 3 0,-18 15 0,-17 8 0,12-11 0,-3 1 0,-5 4 0,-3 0 0,1 0 0,0 1-541,-4 3 1,1-1 540,6-7 0,1-3 0,-9 14 0,21-32 0,29-24 0,16-12 0,-5 0 0,4-2-774,-6 6 0,4-3 1,2 1-1,-1 1 774,6-1 0,-1 2 0,0 1 0,-2 1 0,-1 1 0,-1 3 0,8 2 0,-4 5 0,7-1 0,-28 12 0,-13 4 0,-10 0 0</inkml:trace>
  <inkml:trace contextRef="#ctx0" brushRef="#br0" timeOffset="65310">31258 6579 8191,'-2'-3'0,"0"1"0</inkml:trace>
  <inkml:trace contextRef="#ctx0" brushRef="#br0" timeOffset="70679">29488 9624 24575,'-14'7'0,"2"-10"0,10-5 0,0-22 0,13-4 0,1-12 0,3-8 0,1 16 0,4-1 0,-1 0-805,-2 0 1,0-1 0,2 3 804,2 2 0,2 2 0,-1 7 0,16-4 0,0 17 0,-6 9 0,0 11 0,-1-1 0,1 9 0,7-6 0,1 3 0,6 2 0,8-3 0,-27-2 0,0 0 0,7-1 0,0 0 1206,1 3 1,0 0-1207,3 0 0,0-1 0,0-1 0,1-1-888,2 1 0,1-2 888,0-1 0,0-1-561,-2-1 0,-2-1 561,0 0 0,-1-1 0,-6-4 0,-1-1 0,18-5 0,4-7 0,-16-10-520,-9 10 1,0-2 519,-3-7 0,0-3 0,6 0 0,-1-2 0,-3-3 0,-2-1 0,-2 4 0,-3 1 1571,6-14-1571,-12 15 288,-14 19 1,0 4 0,-3 4 0</inkml:trace>
  <inkml:trace contextRef="#ctx0" brushRef="#br0" timeOffset="71528">29543 10269 8191,'5'-17'0,"3"-8"5063,-1 6-5063,1-6 2818,11-15-2818,6 2 0,-2 5 0,5-1 234,-1 3 0,2 1-234,7 0 0,1 2 2817,-7 2 0,0 4-2817,2 6 0,-2 4-68,3-1 68,-3 14 0,-16 4 0,13 17 1811,-11-9-1811,20 16 0,-13-10 0,10 3 0,2 3 0,5-7 0,7 1 581,-1-6-581,7-8 0,2-1 0,-8-9 0,2-4 0,-8 1 0,1-3-892,-6 0 1,2-2 0,-1-1 891,14-8 0,-2-3 0,-17 6 0,0-1 0,-1-1 0,15-11 0,-2-1 0,-5-1 0,-3-1 0,-9 2 0,-4 1-180,-4 6 0,-3 2 180,-1-21 0,-8 27 0,-7 4 0</inkml:trace>
  <inkml:trace contextRef="#ctx0" brushRef="#br0" timeOffset="72216">29470 10924 8191,'12'-32'0,"3"0"4299,10-15-4299,-8 24 0,2 0 0,6-9 0,6-1 0,4 4 0,6 0 0,-1 2 0,-10 5 0,0 1 0,2 0 0,10-3 0,2 0 0,-2 5 0,-3 5 0,-2 5 0,-5 7 0,-3 3 0,18 8 0,-12 12 0,-2 1 0,-6 8 2906,5 3-2906,-11-9 0,1 0 905,7 1 1,5-6-906,3-9 0,4-4 0,1-5 0,-1-2 0,1-5 0,0-3 924,9-8 1,1-5-1,-2-3-924,-7 1 0,-1-1 0,-3-1 0,-7 2 0,-1-1 0,-2 2 353,7-5 1,-5 1-354,-4-5 0,-14 14 0,-13 14 0</inkml:trace>
  <inkml:trace contextRef="#ctx0" brushRef="#br0" timeOffset="79683">31184 8804 8191,'-6'-3'0,"3"5"5063,-1 7-5063,4 1 2818,0 2-2818,0-3 1719,2 4-1719,-2 1 6784,2-1-6784,-2 0 0,4-6 0,5-5 0,-2-5 0,5-2 0,2-11 0,-2 4 0,10-11 0,-9 5 0,4-2 0,-8 3 0,4-7 0,-2-1 0,3-1 0,-1 3 0,6-4 0,0 5 0,13-14 0,-1 5 0,2-7 0,-3 7 0,-10 4 0,-4 11 0,-8 3 0,1 4 0,-2 0 0,2 2 0,3 0 0,2-1 0,9 1 0,3-3 0,5 6 0,1-4 0,0 4 0,7-9 0,1-1 0,6-9 0,1 0 0,0-1 0,-14 4 0,-6 6 0,-11 6 0,-6 1 0,6 1 0,-6 6 0,-2-2 0,-4 4 0</inkml:trace>
  <inkml:trace contextRef="#ctx0" brushRef="#br0" timeOffset="81042">31149 9604 24575,'-6'-14'0,"2"2"0,6-1 0,1-1 0,2-3 0,3-1 0,0 5 0,6-1 0,-5 5 0,11-8 0,-10 6 0,4-4 0,-5 2 0,-3 3 0,3 1 0,8 2 0,7-6 0,9-1 0,10-19 0,-3 9 0,2-4 0,-10 8 0,-12 12 0,-7 7 0,-4 4 0,14-2 0,2-13 0,20-13 0,-23 8 0,1-1 0,0 0 0,-1 1 0,12-9 0,-8 7 0,-12 14 0,-2 3 0,-5 8 0,0 1 0,-1 2 0,11 0 0,-2-7 0,16-6 0,-4-13 0,12-2 0,4-8 0,-10 13 0,-6-1 0,-15 12 0,-3 1 0,4 2 0,0-5 0,1 2 0,-6-3 0,-4 4 0</inkml:trace>
  <inkml:trace contextRef="#ctx0" brushRef="#br0" timeOffset="100359">29120 5648 24575,'0'0'0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8T13:07:58.65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4501 13853 8191,'-10'-5'0,"2"-3"5063,-6 15-5063,4 11 0,4 29 0,7-16 0,4 1 0,2-2 0,5-1 0,6-1 0,5-4 2818,21 0-2818,-6-22 0,0-6 1719,7-15-1719,-18 0 0,-7-4 0,-16-28 0,-19 3 0,-7 5 6784,-14 11-6784,6 26 0,-19 29 0,27 1 0,4 7 0,-4 10 0,4 4 0,2-1 0,4-2 0,7-6 0,5-2 0,8 14 0,16-31 0,4-13 0,2-27 0,-8-17 0,-16 14 0,-3-2-557,-6-6 0,-5 0 557,-5 0 0,-2 3-175,-2 2 0,-2 4 175,-19-11 0,4 30 0,11 12 0,8 17 0,10 2 1093,12-2-1093,3-3 0,20-17 0,3-8 0,10-18 0,-20 6 0,-3-1 0,1-4 0,-3-1 0</inkml:trace>
  <inkml:trace contextRef="#ctx0" brushRef="#br0" timeOffset="2789">11771 9718 8191,'-5'-9'0,"-2"0"5063,0 4-5063,-2 3 2818,0 4-2818,-3 15 1719,-6 5-1719,5 4 6784,0-4-6784,13-9 0,4-8 0,3-1 0,6-7 0,3-8 0,5-5 0,5-14 0,-4-5 0,-12 7 0,-2-1 0,-1-8 0,-9-8 0,-9 33 0,-4 4 0,2 9 0,0 2 0,6 6 0,4-2 0,6 2 0,4-6 0,16-13 0,-10 1 0,11-13 0,-19 8 0,-4 3 0,-6 7 0,0 7 0,1 6 0,6-1 0,3-1 0,5-2 0,-2-7 0,-2-3 0,-9-2 0,0 2 0,-1 3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8T13:10:19.33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4144 6728 8191,'-5'9'0,"3"10"5063,0-4-5063,3 15 0,2 4 0,7 13 1409,-5-3 0,1 1-1409,1-13 0,1-1 0,-1 3 0,1 0 540,1-3 0,2-1-540,4-1 0,1-1 0,0-2 0,3-3 0,4-3 0,3-4 0,25 3 0,-20-17 0,-1-4 0,-2-4 0,-1-3 0,1-4 0,-1-4 0,-3-1 0,-3-4 0,-2-9 0,-3-3 0,-4 7 0,-4 0 3233,-3-7 1,-6 0-3234,-8-12 0,-10 3 0,3 11 0,-2 13 0,8 16 0,1 18 956,-4 13-956,7 12 0,3 13 0,8-5 0,8-1 0,0-20 0,17-21 0,10-14 0,-13-3 0,1 2 0</inkml:trace>
  <inkml:trace contextRef="#ctx0" brushRef="#br0" timeOffset="639">4912 6743 8191,'-17'1'0,"-3"9"5063,5 5-5063,20 10 2818,3-8-2818,25 0 1719,-1-7-1719,-2 5 6784,-3-4-6784,-16 8 0,-9-2 0,-8 2 0,0-2 0,-4-1 0,2-8 0,2 0 0,2-6 0</inkml:trace>
  <inkml:trace contextRef="#ctx0" brushRef="#br0" timeOffset="972">5117 6510 8191,'-22'6'0,"3"2"5063,4 6-5063,5 0 2818,-1 6-2818,12-6 1719,15 1-1719,5-5 6784,18 2-6784,-6-1 0,2 6 0,-14-3 0,-10 5 0,-4-6 0,-8 1 0,0 2 0,-4-6 0,0 2 0,3-3 0,0-4 0,2-1 0</inkml:trace>
  <inkml:trace contextRef="#ctx0" brushRef="#br0" timeOffset="1555">4677 8055 24575,'-37'22'0,"-1"10"0,2 10 0,12 0 0,14-10 0,15-16 0,15-8 0,19-3 0,-4-1 0,3 4 0,-17 4 0,-12 7 0,-4-1 0,-13 19 0,-7-7 0,-3 9 0,-4-14 0,9-10 0,4-10 0,5-5 0</inkml:trace>
  <inkml:trace contextRef="#ctx0" brushRef="#br0" timeOffset="1965">4825 7925 24575,'4'12'0,"4"9"0,3 5 0,1 3 0,4 18 0,-4-9 0,-2-2 0,-2-2 0,-3-8 0,1-38 0,0-17 0,-3-3 0,-1-4 0,0-2 0,1-2-404,-1-3 1,0 2 403,1 11 0,1 3 0,6-9 0,3 31 0,-2 13 0,5 11 0,-1 13 0,2 1 0,-4 5 807,3-17-807,-7-9 0,0-10 0,-5-4 0</inkml:trace>
  <inkml:trace contextRef="#ctx0" brushRef="#br0" timeOffset="2339">5188 7749 8191,'-9'-2'0,"0"0"5063,-4 7-5063,4 10 0,4 12 0,1 3 0,1 17 0,4-15 0,3-3 2818,1-7-2818,5-16 1719,0-14-1719,-1-10 6784,-1-1-6784,0-12 0,-4 13 0,-1-6 0,1 29 0,-1-2 0,9 18 0,-4-10 0,8-8 0,4-9 0,-8 2 0,2-3 0</inkml:trace>
  <inkml:trace contextRef="#ctx0" brushRef="#br0" timeOffset="2734">5432 7280 8191,'0'9'0,"5"10"5052,3 9-5052,9 19 0,-9-17 0,0 1 1409,3 4 1,-1 0-1410,1 0 0,0 0 0,-3-4 0,0-1 1720,6 23-1720,-6-19 0,-4-11 0,-1-16 0</inkml:trace>
  <inkml:trace contextRef="#ctx0" brushRef="#br0" timeOffset="3747">5662 7461 8191,'-4'-3'0,"-2"14"5063,-6 9-5063,1 13 2818,3-1-2818,7-3 1719,5-10-1719,7-7 6784,9-13-6784,5-7 0,7-5 0,0-3 0,1-11 0,-8 1 0,-10-7 0,-4-4 0,-1-16 0,-4 21 0,-1 1 0,-5-2 0,1 20 0,-6 8 0,-3 9 0,1 5 0,1 15 0,7 1 0,2 1 0,12 0 0,18-20 0,12-5 0,-19-11 0,0-3 0,22-13 0,-20-8 0,-6 4 0,-11-2 0,-6 10 0,-2 11 0,-5 12 0,4 12 0,-1-3 0,6-2 0,12-16 0,-4-10 0,11-12 0,-14-2 0,-1 7 0,-5 1 0,0 22 0,1 11 0,1 36 0,-1-15 0,1 3 0,0 8 0,1 2 0,3 6 0,0 0-1571,0 1 0,-1 0 1571,-2 3 0,0 0 0,1 0 0,-3 0 0,-5-15 0,-2 0 0,-1-1-957,2 14 0,-3-1 957,-7 3 0,-4-1-712,-2-8 1,-4-2 711,-3-3 0,-2-4 0,1-9 0,0-4 0,-12 2 2536,6-34-2536,14-24 0,15 5 0,7-1 745,13-8 0,10 1-745,1 8 0,5 0 0,4 2-866,-4 5 0,3 1 0,1 0 0,1 1 866,5-2 0,2 0 0,0 0 0,-5 4 0,-4 2 0,-3 1 0,-1 2 0,9-5 0,0 1 0</inkml:trace>
  <inkml:trace contextRef="#ctx0" brushRef="#br0" timeOffset="9575">11564 8044 24575,'-37'-35'0,"10"8"0,-2 3 0,11 11 0,-9-6 0,8 10 0,-11-3 0,5 5 0,-22-4 0,18 5 0,-15-1 0,19 7 0,-7 0 0,-7 4 0,6 1 0,-6 3 0,14-1 0,-5 5 0,2 4 0,-7 11 0,2 6 0,13-9 0,1 2 0,3-1 0,1 1 0,-2 5 0,2 1-476,2-5 1,1 1 475,2 5 0,0 0 0,-1-2 0,1 1 0,-1 9 0,0 1-961,2 0 0,0 1 961,-2 2 0,1 1 0,3 0 0,1-1 0,0-2 0,1-1-579,1-3 0,3-2 579,2 1 0,2-1 0,0-2 0,0 0 0,4-1 0,2 1 0,-2 2 0,2 1 0,5-2 0,2 2 0,1-2 0,1 5 0,1 0 0,0-4 0,0 2 0,2-4 0,5-3 0,2-4-186,-1 0 1,1-1 185,3-4 0,2-4 0,-2-4 0,1-2 0,2-2 0,0-3 0,1-4 0,0-2 0,-1-1 0,1-2 449,3-5 0,-1-3-449,-8-1 0,-2-1 0,2-3 0,-2-2 1196,10-16-1196,-5-6 0,-4 0 0,-8-8 0,2 4 0,-14 5 0,-1 0 0,2 10 0,0 0 0,-1-13 0,0 0 0,1 12 0,0 1 0,-3-4 0,-1 0 296,5 1 1,0-1-297,-5 0 0,1 0 0,4-2 0,0-2 0,-6 1 0,-1-1 474,4-4 0,0 1-474,-5 3 0,-3 1 0,2-4 0,-2 1-654,-1 5 0,-1 1 654,-4-7 0,-2 1 0,1 5 0,0 1 0,-2-3 0,-1 0 0,-2 3 0,1 0 0,1 4 0,1 0-1,-2 0 0,0 0 1,-11-19 0,-1 3 0,-2 8 717,-3 8-717,0 8 0,-3 6 0,7 3 1358,-13-1-1358,11 4 0,-19-5 1,26 8-1,0 0 1</inkml:trace>
  <inkml:trace contextRef="#ctx0" brushRef="#br0" timeOffset="35074">6578 9950 24575,'16'1'0,"10"2"0,21 11 0,-17-6 0,2 0 0,-4 2 0,0 0 0,3 0 0,-2 0 0,11 4 0,-12-1 0,-13-9 0,-11 0 0</inkml:trace>
  <inkml:trace contextRef="#ctx0" brushRef="#br0" timeOffset="35265">6807 9822 8191,'-6'0'0,"3"6"5063,-6 18-5063,4 16 0,0-7 0,-1 2 1409,1 4 0,-1 0-1409,0 4 0,1-1 0,4-2 0,0-4 0,-2 5 0,7-14 0</inkml:trace>
  <inkml:trace contextRef="#ctx0" brushRef="#br0" timeOffset="35439">7050 10028 8191,'9'20'0,"2"3"5063,-6 9-5063,3-11 704,1-2 1,-4-14-1,-1-1 1</inkml:trace>
  <inkml:trace contextRef="#ctx0" brushRef="#br0" timeOffset="35656">7131 9843 24575,'-2'-5'0,"6"-8"0,27-5 0,8-14 0,-14 14 0,-1 1 0,4-6 0,-5 5 0</inkml:trace>
  <inkml:trace contextRef="#ctx0" brushRef="#br0" timeOffset="36175">7489 9543 8191,'11'13'0,"3"-7"5063,27 16-5063,-7-13 2818,4 7-2818,-9-6 0,-11-2 0,-7-3 0</inkml:trace>
  <inkml:trace contextRef="#ctx0" brushRef="#br0" timeOffset="36372">7669 9491 8191,'-9'2'0,"1"6"5063,-4 10-5063,4 21 0,-1-10 0,-1 3 0,1 18 0,1-1 0,2-21 0,0 0 0,1 2 0,0 1 0</inkml:trace>
  <inkml:trace contextRef="#ctx0" brushRef="#br0" timeOffset="36564">7863 9467 8191,'-14'15'0,"3"-4"0,2-6 0,5-3 0</inkml:trace>
  <inkml:trace contextRef="#ctx0" brushRef="#br0" timeOffset="36807">7877 9584 8191,'4'9'0,"3"0"5063,3 10-5063,2 2 2818,1 11-2818,-5 7 1719,-5-6-1719,-6 6 6784,-3-14-6784,-6 5 0,-9-12 0,-4 5 0,-7-10 0,7-10 0,9-1 0,8-7 0</inkml:trace>
  <inkml:trace contextRef="#ctx0" brushRef="#br0" timeOffset="37330">8223 9175 8191,'-9'7'0,"9"-10"5063,2-5-5063,17-22 0,-1 9 0,1 0 0,8-12 2818,12 2-2818,-22 26 1719,0 10-1719,-4 1 6784,4 2-6784,-8-1 0,4-4 0,6-8 0,5-10 0,7-11 0,11-9 0,-24 14 0,5 2 0</inkml:trace>
  <inkml:trace contextRef="#ctx0" brushRef="#br0" timeOffset="37799">8783 8817 8191,'-9'-5'0,"1"9"5063,0 12-5063,5 16 2818,3 8-2818,14 2 1719,7-10-1719,16-13 0,-4-19 0,8-15 0,-6-12 6784,-12 3-6784,-2-8 0,-21 6 0,-2-12 0,-19 6 0,-1 1 0,-19 12 0,1 11 0,-7 12 0,21-1 0,5 5 0</inkml:trace>
  <inkml:trace contextRef="#ctx0" brushRef="#br0" timeOffset="39081">7267 10970 24575,'7'6'0,"1"18"0,-1 6 0,-2 16 0,0 1 0,-9-7 0,3-8 0,-11-37 0,10-20 0,-4-5 0,-1-8 0,2-3 0,1-5 0,1 1 0,-2-7 0,2-1 0,0 9 0,1-3 0,1 7 0,4-15 0,6 25 0,2 25 0,6 16 0,6 15 0,-1 17 0,0-1 0,-11 7 0,-4-26 0,-11 0 0,-1-16 0,-4-3 0,0-6 0,4 1 0,1-3 0</inkml:trace>
  <inkml:trace contextRef="#ctx0" brushRef="#br0" timeOffset="39239">7430 10879 8191,'7'9'0,"1"4"5063,-1 0-5063,4 4 704,-5 1 1,0-9-1,-3-1 1</inkml:trace>
  <inkml:trace contextRef="#ctx0" brushRef="#br0" timeOffset="39560">7556 10714 9148,'2'5'0,"-3"-3"0,5 0 0</inkml:trace>
  <inkml:trace contextRef="#ctx0" brushRef="#br0" timeOffset="39722">7602 10803 8191,'0'5'0,"0"-1"0</inkml:trace>
  <inkml:trace contextRef="#ctx0" brushRef="#br0" timeOffset="40014">7611 10825 8191,'5'9'0,"3"0"5063,-5 0-5063,3 0 2818,1 0-2818,-2 0 1719,2 4-1719,-5 0 0,4 11 0,-5 1 6784,7 14-6784,-3 15 0,3-17 0,-6 7 0,0-30 0,-9-2 0,-1-4 0,-6-4 0,-10-8 0,-8-11 0,13 5 0,-2-2 0</inkml:trace>
  <inkml:trace contextRef="#ctx0" brushRef="#br0" timeOffset="40823">8098 10641 8191,'-7'3'0,"2"-3"5063,-3-17-5063,-3-12 2818,-4-17-2818,5 13 0,-1-3 0,-2-2 0,-1-2 515,5-5 1,-1-1-516,-1 9 0,2 3 6443,3-20-6443,1 27 0,5 26 0,-3 13 0,2 20 0,-7 8 0,-2 14 202,3-27 1,-1 0-203,-7 22 0,3-15 0,17-46 0,4-25 0,2 4 0,0-3-1401,-3-3 0,1 1 1401,1 2 0,0 3-626,-1-16 626,5 18 515,0 33-515,0 13 0,1 7 0,-3 2 2784,-4-11-2784,6-2 753,-1-6-753,1-5 0,-6 0 0,-4-2 0</inkml:trace>
  <inkml:trace contextRef="#ctx0" brushRef="#br0" timeOffset="41503">8244 10350 24575,'-2'19'0,"0"-20"0,-1-7 0,2-28 0,-6-11-1072,4 16 0,0-1 1072,-2-9 0,-1-1 0,-2-1 0,-1 1 0,3 2 0,0 2 257,0 2 0,1 4-257,0-8 0,5 31 0,0 26 0,0 16 0,-4 12 1630,3-5-1630,-10 0 0,5-1 0,-2-18 0,5-13 0,6-20 0,3-27 0,-2 13 0,1-3 0,0-2 0,1-1 0,2-16 0,1 17 0,-3 26 0,3 12 0,0 7 0,2 3 0,3-3 0,-3-3 0,1-3 0,-3-6 0,-4 0 0,-1-2 0</inkml:trace>
  <inkml:trace contextRef="#ctx0" brushRef="#br0" timeOffset="42423">8581 10284 24575,'-6'-13'0,"2"-4"0,4-37 0,-5 1 0,2 8 0,0-1-771,0 7 0,0 2 771,-2 1 0,0 2 2,5 2 0,-1 3-2,-3-12 0,0 33 0,-5 45 0,-5 9 0,5-12 0,-1-1 0,-5 0 0,1-6 0,8-39 0,7-17 0,3 3 0,2-3 0,-1 1 0,1 2 0,9-15 1146,-2 16-1146,-2 19 392,2 12-392,-3 1 0,3 7 0,-3-5 0,6-3 0,-6 0 0,-1-5 0,-5 1 0</inkml:trace>
  <inkml:trace contextRef="#ctx0" brushRef="#br0" timeOffset="56256">11523 9283 8191,'-4'-6'0,"-1"-1"5063,3-2-5063,-2 0 2818,1-1-2818,-2-2 1719,-6 0-1719,-1-2 6784,-26-4-6784,9 6 0,-17-6 0,14 5 0,0-3 0,0 0 0,4-3 0,-6-4 0,9-1 0,-7-8 0,13 10 0,-2-11 0,7 8 0,-2-7 0,5 7 0,-4-6 0,9 16 0,-4-8 0,2 10 0,2-1 0,-2-2 0,3 2 0,1-3 0,2 0 0,5-7 0,6-22 0,3-5 0,0 5 0,-2 9 0,-5 27 0,0-3 0,0 1 0,8-5 0,4-10 0,8 2 0,0-5 0,-3 9 0,-6 6 0,1 4 0,3 1 0,-5 4 0,12-7 0,-17 8 0,7-1 0,0 6 0,-3 4 0,4 1 0,-5 2 0,-6-1 0,0 5 0,-3-1 0,2 6 0,-4-3 0,1 11 0,0-5 0,-3 4 0,3-6 0,-3-3 0,0 2 0,0-6 0,0 2 0,0-3 0,2 0 0,2 0 0,3 0 0,0 0 0,5-1 0,-4-2 0,8 0 0,-6-4 0,3 3 0,-9-5 0,0 2 0</inkml:trace>
  <inkml:trace contextRef="#ctx0" brushRef="#br0" timeOffset="59391">11523 14384 24575,'-33'-20'0,"0"-1"0,-1 0 0,-7-4 0,1 4 0,9 11 0,1 4 0,-17 2 0,14 8 0,-1 4 0,-14 12 0,10 0 0,0 7-2701,11 7 1,3 5 2700,2-7 0,0 3 0,1 2 0,-1 5 0,1 2 0,1 2 0,0 3 0,1 3 0,1-1 0,1-2 0,2 1 0,1-2 0,4-3 0,2-2 0,1-1 134,2 5 1,3-3-135,3-9 0,3-4 0,6 3 0,0-8 0,-4-13 0,-6-8 3960,-3 3-3960,-4-3 1172,2 8-1172,1-4 0,1 4 0,-2-1 0,4-2 0,-4 7 0,5 9 0,2 14 0,0-10 0,2 2-1758,2 5 0,3 2 1758,4 0 0,2 1 0,4 7 0,3-2 0,8-5 0,4-3 0,0 0 0,3-4-5,5-4 0,2-6 5,-5-8 0,2-6 0,3-3 0,1-7-916,-4-9 0,-2-8 916,4-4 0,0-9 0,-12 0 0,1-6 0,-1-3 0,-2 1 0,1-5 0,-3-2 0,0-2 0,-5 9 0,0-2 0,0-1 0,-2 0 0,-3 2 0,0-12 0,-5 1 0,-3 1-902,-2-2 0,-3-1 0,-2 2 902,-4 4 0,-2 1 0,-3 1 0,-1-1 0,-3 0 0,-1 2 133,-3 1 0,-2 2 1,0 2-134,2 4 0,-1 1 0,-2 1 0,-12-9 0,-1 3-747,10 8 0,-2 4 747,-4 6 0,0 5 1372,-10-5-1372,2 22 1383,14 19 0,2 8-1383,5 2 0,2 4 0,-6 14 0,2 2 320,6 1 0,2-4 0,-4 6 0,7-6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8T13:11:59.32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3567 4847 24575,'31'0'0,"0"0"0,7-2 0,2-1 0,9 0 0,2-1-435,-13 1 0,0-1 1,1-1 434,1-1 0,1 0 0,-1 0-837,-1 2 1,-1 0 0,-1-1 836,15-6 0,-4 0 145,-11 7 0,-4 1 1,4-7-1,-23 10 1</inkml:trace>
  <inkml:trace contextRef="#ctx0" brushRef="#br0" timeOffset="2183">5275 4543 8191,'-7'1'0,"4"12"4883,3 15-4883,0 1 0,1 2 0,4 7 0,0 2 0,-4 12 0,-1 3 332,2-18 0,0 2 0,-1-1-332,-2 1 0,-1-1 0,0 0 0,1 10 0,1-3 982,-3-12 1,0-5-983,3-3 5915,0-32-5915,0-35 0,-2 12 0,-1-3 0,0-14 0,0-4 0,-3 14 0,0-2 0,0 0-801,1-1 1,1-2-1,-1 1 801,1 1 0,-1-1 0,2 1 0,3-14 0,5 2 622,8 7 0,3 5-622,8-8 0,19 24 0,-18 32 0,9 14 0,1 5 0,3 11 0,-11-3 0,-3-8 2786,-12 3-2786,-6-11 997,-3 11-997,-7-15 0,-4 6 0,-13-9 0,-10-1 0,-10-3 0,-5-4 0,-1-4 0,7 0 0,12 2 0,10 3 0,16 2 0,7 12 0,16 5 0,6 11 0,-8-14 0,1 1 0,2 1 0,2 1 0,12 14 0,0 1 0,-9-12 0,-1-1 0,10 10 0,-3-3 0,-7-5 0,-4-5 0,-12-15 0,-5-4 0,-1-4 0</inkml:trace>
  <inkml:trace contextRef="#ctx0" brushRef="#br0" timeOffset="2626">5696 4990 8191,'16'10'0,"-2"-5"5063,13 10-5063,5-16 0,21-6 2818,-3-12-2818,-21 8 0,-2-3 0,10-18 1719,-12 7-1719,-12-7 6784,-10 13-6784,-11-11 0,-7 8 0,1 1 0,-1 9 0,-1 19 0,-3 16 0,-9 20 0,17-10 0,1 3 0,1-1 0,4 1-334,4 3 1,6-2 333,0-7 0,4-3 0,24 17 0,5-20 0,16-11 0,-6-21 0,5-7 0,-27-1 0,-5 4 0</inkml:trace>
  <inkml:trace contextRef="#ctx0" brushRef="#br0" timeOffset="2918">6271 4924 8191,'-1'17'0,"2"0"5063,7 0-5063,1 0 2818,8 3-2818,-2-7 1719,6 1-1719,-8-11 6784,3-5-6784,1-10 0,6-23 0,-8 7 0,0-3 0,4-13 0,1-3 0,-2 0 0,-1-1-514,2 1 0,-3 3 514,-7 15 0,-1 3 0,1-3 0,-9 21 0</inkml:trace>
  <inkml:trace contextRef="#ctx0" brushRef="#br0" timeOffset="3122">6700 4658 8191,'-5'25'0,"2"5"5063,-2 9-5063,0 2 0,-5 13 2818,5-8-2818,1 1 0,6-17 0,-2-9 0,2-17 0</inkml:trace>
  <inkml:trace contextRef="#ctx0" brushRef="#br0" timeOffset="3291">6718 4490 8191,'-7'-6'0,"4"3"0,-1-1 0</inkml:trace>
  <inkml:trace contextRef="#ctx0" brushRef="#br0" timeOffset="3691">6766 4752 8191,'14'-2'0,"9"-2"5063,-2-3-5063,11-4 0,2-7 2818,1-5-2818,-9 0 0,-6 1 1719,-16 9-1719,-4 0 6784,-6 6-6784,-5 5 0,-3 6 0,-12 16 0,1 16 0,7-8 0,1 2 0,7 4 0,3 1 0,0 4 0,4-1 0,8-3 0,5-1 0,4-3 0,3-3 0,2-4 0,2-3 0,6-5 0,1-2 0,21 5 0,4-13 0,0-17 0,-26 4 0,1-7 0</inkml:trace>
  <inkml:trace contextRef="#ctx0" brushRef="#br0" timeOffset="4208">7416 4766 24575,'9'17'0,"0"9"0,-1 14 0,4 0 0,-3-8 0,3-14 0,-1-13 0,-1-5 0,3-11 0,1-14 0,3-7 0,0-3 0,1-7 0,16 14 0,-20 61 0,-5 1 0,1 3 0,2-2 0,1 0 0,-1-5 0,2-3 0,17 11 0,-11-17 0,5-24 0,-1-15 0,-5-5 0,2-4 0,3-2 0,0-3 0,-4 1 0,0-3 0,-1 0 0,9-15 0,-3 1 0,-4 1 0,-5 2 0,2-6 0,-15 27 0,-7 26 0</inkml:trace>
  <inkml:trace contextRef="#ctx0" brushRef="#br0" timeOffset="5029">9648 4266 8191,'-7'-4'0,"-4"1"5063,-11 14-5063,-13 10 0,7 1 0,-3 4 1243,-3 7 1,-1 4-1244,8-10 0,0 2 0,2 0 329,-7 15 0,4 0-329,6-11 0,8-1 6095,16 22-6095,31-32 0,12-6 0,-5 1 0,3-2 0,-4-2 0,3-1 0,-3 0 0,0 2 0,-6 3 0,-10 5 0,-7 3 0,-6 13 0,-24-4 0,-8-2 0,-15 4 0,-6-9 0,-2-7 0,-5-18 0,-2 4 0,35-19 0</inkml:trace>
  <inkml:trace contextRef="#ctx0" brushRef="#br0" timeOffset="5369">9658 4828 8191,'7'3'0,"10"-3"5063,11-15-5063,19-5 0,-22 3 0,0 0 0,1 1 0,-2 1 0,5-14 2818,-12 11-2818,-16 5 1719,-6 4-1719,-5 1 6784,-4 4-6784,-3 6 0,-5 20 0,1 22 0,11-13 0,1 2 0,2 5 0,3 0-463,4-6 1,3-1 462,4-1 0,5-4-186,28 3 186,10-20 0,-17-11 0,2-4 0,4-9 0,-2-2 0,7 3 0,-3-7 0</inkml:trace>
  <inkml:trace contextRef="#ctx0" brushRef="#br0" timeOffset="5729">10500 4532 8191,'-14'-1'0,"-9"2"5063,5 12-5063,-15 6 2818,5 11-2818,4-5 1719,10 1-1719,13-15 6784,9 2-6784,6-7 0,9 0 0,-4-1 0,5 0 0,-13 3 0,-3 2 0,-6 9 0,-2-4 0,-2 9 0,-6 0 0,-12 5 0,-2 0 0,0-6 0,6-10 0,7-10 0,0-3 0,0-3 0,4 1 0,1 0 0</inkml:trace>
  <inkml:trace contextRef="#ctx0" brushRef="#br0" timeOffset="6166">10945 4446 8191,'-10'0'0,"1"2"5063,0 0-5063,-3 6 2818,-8 2-2818,-2 8 1719,0-1-1719,10 0 6784,9-5-6784,7-3 0,7 1 0,9-1 0,5 4 0,7-1 0,-10 1 0,-2 3 0,-12-3 0,-3 4 0,-5 0 0,-4-3 0,-10 5 0,-4-2 0,-3 2 0,1-2 0,3-11 0,3-1 0,6-13 0,4 7 0,4-7 0</inkml:trace>
  <inkml:trace contextRef="#ctx0" brushRef="#br0" timeOffset="6332">11262 4440 8191,'6'19'0,"-3"3"1847,-4 6 1,-3 3-1848,-6 14 1480,3-14 1,0-1-1481,-5 2 0,8-16 0,2-9 0</inkml:trace>
  <inkml:trace contextRef="#ctx0" brushRef="#br0" timeOffset="6516">11273 4283 8191,'-8'-13'0,"0"0"1265,3 4 1,3 4 0,0 1 0</inkml:trace>
  <inkml:trace contextRef="#ctx0" brushRef="#br0" timeOffset="6919">11477 4439 24575,'6'17'0,"-1"0"0,1 0 0,4 7 0,-1-5 0,14 11 0,0-15 0,3-2 0,4-17 0,-2-17 0,-3-4 0,-2-16 0,-11-6 0,-11-1 0,-5-6 0,-8 21 0,-5 8 0,-4 16 0,2 9 0,-1 3 0,11 0 0,5-1 0</inkml:trace>
  <inkml:trace contextRef="#ctx0" brushRef="#br0" timeOffset="7258">11955 4351 8191,'7'17'0,"-2"7"5063,-5 1-5063,-5 13 2818,1-4-2818,-8 4 1719,3-6-1719,-2-7 6784,7-5-6784,5-15 0,18-28 0,8-16 0,-4 9 0,2-3 0,-1 0 0,2-2 0,1 3 0,7 1 0,-2 6 0,7 4 0,4 32 0,-13 27 0,-12-13 0,0 3-610,5 8 0,-1 0 610,-3-6 0,-1-2 0,1 1 0,-2-4 0,-2-1 0,-2-12 0</inkml:trace>
  <inkml:trace contextRef="#ctx0" brushRef="#br0" timeOffset="7993">14010 4035 24575,'9'6'0,"2"18"0,2 26 0,-4-7 0,-1 5-1576,-1-9 0,-1 2 0,0 2 1576,-1 4 0,-1 1 0,-1 1 0,0 4 0,-1 0 0,-1-1 0,-2-3 0,-2 0 0,1-1 0,2-1 0,0-1 0,-1-3 0,-2 10 0,0-6 0,3-16 0,0-4 360,4-3 0,-3-21 0,3-7 0</inkml:trace>
  <inkml:trace contextRef="#ctx0" brushRef="#br0" timeOffset="8200">13903 4212 8191,'-13'-20'0,"9"3"5063,9 12-5063,28-7 0,11 0 0,7-1 0,-4 4 0,1-1 0,-2-1 0,2 0 0,-2 1 0,3 3 0,-5 1 0,-7 0 0,-4 0 0,8 4 0,-26 2 0,-11 2 0</inkml:trace>
  <inkml:trace contextRef="#ctx0" brushRef="#br0" timeOffset="8416">13977 4632 8191,'-17'16'0,"13"-8"5063,29-11-5063,0-5 0,5-3 0,13-1 0,5-1 0,-10 2 0,3-1 0,1-1 0,-1 3 0,2-1 0,0 0 0,-5 2 0,9-3 0,-3 1 0,3 1 0,0-1 0</inkml:trace>
  <inkml:trace contextRef="#ctx0" brushRef="#br0" timeOffset="8833">14680 4543 8191,'-3'9'0,"1"8"5063,2 4-5063,-3 9 0,-2 3 0,-2 14 0,1-13 0,-1-1 0,-1-1 2818,6-20-2818,12-22 0,16-34 0,-6 9 0,4-4-88,-4 9 1,2-1 0,1 1 87,3-1 0,2 0 0,3 2 0,2 2 0,2 2 0,0 4 0,16-3 0,1 5 2085,-2 5 0,-2 5-2085,-9 9 0,-2 4-256,-5 0 1,-2 3 255,-5 5 0,-1 3 0,13 19 0,-9 8 0,-17-16 0,-3 1 0,-5 4 0,-2 0 0,-1 18 0,-9 3 0,2-30 0,3-7 0,2-11 0</inkml:trace>
  <inkml:trace contextRef="#ctx0" brushRef="#br0" timeOffset="8983">15499 4339 8191,'-9'-22'0,"3"3"5063,-3 18-5063,6 19 0,-1-9 0,4 12 0</inkml:trace>
  <inkml:trace contextRef="#ctx0" brushRef="#br0" timeOffset="9516">15864 4664 8191,'-5'-13'0,"1"-14"5063,7-1-5063,-2-4 2818,1 4-2818,-7 15 1719,-12 5-1719,-1 17 6784,-12 14-6784,8 12 0,8 8 0,6-3 0,13-8 0,0-12 0,15-15 0,4-15 0,19-21 0,-22 9 0,0-3-828,6-7 0,0-3 828,-6 0 0,-2-2 0,4-8 0,-1-1 0,-4 0 0,-2-1-1131,-3-6 0,-1-1 1131,0 3 0,-2 3 0,-6 13 0,-1 5 0,0-9 0,-13 60 0,5 5 0,1 6 0,0 12 0,3 5 247,1-8 0,2 2 0,3 1-247,4-2 0,3 0 0,2-1-154,2-2 0,2 0 0,3-4 154,4-4 0,4-3 0,1-3 0,15 1 0,-1-6 0,-14-6 0,-3-4 0,14 0 0</inkml:trace>
  <inkml:trace contextRef="#ctx0" brushRef="#br0" timeOffset="10797">16767 4496 8191,'-9'-7'0,"0"0"5063,0 0-5063,-4 0 2818,-7 1-2818,-12 3 1719,-8 3-1719,-2 14 0,4 9 0,14 21 0,10 0 0,20-1 6784,45-21-6784,-1-25 0,-11-6 0,0-5 0,-13-2 0,-3-3 0,8-17 0,-14 8 0,-15 16 0,-7 32 0,1 18 0,4 17 0,12-12 0,8-16 0,9-19 0,9-13 0,4-19 0,1-6 0,-11 0 0,-9 4 0,-15 13 0,-14 20 0,1 8 0,-13 26 0,14-8 0,4-5 0,8-13 0,19-19 0,2-15 0,-8 3 0,1-3 0,-2-3 0,-1-1-720,1 1 0,0-1 720,-2 1 0,-2 1 0,8-4 0,-7 11 0,-12 25 0,-1 37 0,-5-14 0,-3 4-1128,1-3 0,-1 4 0,-1 0 1128,-4 5 0,-2 1 0,0 2 0,-1 5 0,-1 1 0,-2 1 0,2-10 0,-1-1 0,0 1 0,-2 0 0,0-2 0,-2 1 0,0-1 0,0-1 0,0 2 0,-1-1 0,-1-1 0,-1-1 0,-3-4 0,-1-2 0,-1-1 0,1 0 0,-7 6 0,1 0 0,-2-4 0,1-6 0,-1-2 0,1-5 462,-5-1 0,2-8-462,5-8 0,2-8 0,6-17 0,4-9 0,2-9 0,6-4 0,6-8 0,7-2 0,4 16 0,3-1 0,4 2-740,5 2 0,4 3 0,2 2 740,5 1 0,3 3 0,1 2 0,1 4 0,2 2 0,2 2 0,4 0 0,2 2 0,1 2-1006,0 3 0,0 1 0,0 0 1006,0 0 0,0 0 0,0 0 0,-3 1 0,0 1 0,-2 1 0,13-1 0,-7 1 0,1-2 0,-22 5 0</inkml:trace>
  <inkml:trace contextRef="#ctx0" brushRef="#br0" timeOffset="11552">18903 4293 24575,'-36'17'0,"30"-13"0,32-7 0,23-5 0,-7-1 0,7-3 0,2-1 0,-3 1-2684,5 0 0,-2 0 0,3 0 2684,-2 0 0,4-2 0,-1 2 0,-8 1 0,3 0 0,-7 3 0,9-3 0,-31 11 0</inkml:trace>
  <inkml:trace contextRef="#ctx0" brushRef="#br0" timeOffset="11817">19392 3958 8191,'3'2'0,"50"8"2778,-5 4-2778,0 1 0,1 3 1044,-17-1 1,-4 4-1045,2 4 0,-4 4 794,-8-1 1,-4 2-795,-5 0 0,-4 1 0,-5 0 0,-4 0 2451,-4 0 1,-6 1-2452,-9 2 0,-7 2 0,1-4 0,-1 1 0,1-1 0,-12 9 0,4-6 0,13-15 0,20-16 0</inkml:trace>
  <inkml:trace contextRef="#ctx0" brushRef="#br0" timeOffset="12267">20810 3895 24575,'0'25'0,"0"1"0,0 5 0,0 13 0,0 5 0,-1-7 0,-1 3 0,-1 4-973,-1 3 0,-2 5 1,-1 0-1,0-3 973,0 2 0,0-3 0,-1 1 0,2-6 0,-1 3 0,0-3 0,2-7 0,-2-2 0,6-8 301,16 1 1,-9-25 0,8-11 0</inkml:trace>
  <inkml:trace contextRef="#ctx0" brushRef="#br0" timeOffset="12595">21283 3926 8191,'1'-5'0,"-9"11"4488,-26 10-4488,9 5 0,-4 4 0,-9 1 0,-4 2 0,11-4 0,-2 3 0,0 0 0,1-1 0,-1 1 0,0-1 511,0 1 0,0-1 1,2 1-512,2-2 0,1 0 0,2 1 0,-5 7 0,4 0 906,9-7 1,6-1-907,10 17 5910,35-12-5910,-6-15 0,4 0 0,10 1 0,3 1-705,5 0 0,1 1 705,-6-2 0,-2 1 576,-5-1 0,-3-1-576,5 7 50,-13-6 0,-17-10 1,-1-3-1</inkml:trace>
  <inkml:trace contextRef="#ctx0" brushRef="#br0" timeOffset="13034">21633 4527 8191,'-23'-43'0,"1"8"5063,-1 13-5063,-10 15 2818,6 12-2818,-16 24 0,26-7 0,1 3 0,-1 6 0,2 3 0,5-2 0,3-1 0,3 16 1719,13-20-1719,12-21 6784,11-15-6784,10-15 0,1-6 0,-22 8 0,-1 2 0,4 4 0,-8 11 0,-13 24 0,1 13 0,8-4 0,1-8 0,14-9 0,-2-16 0,-7 4 0,-4-7 0</inkml:trace>
  <inkml:trace contextRef="#ctx0" brushRef="#br0" timeOffset="13285">21998 4019 8191,'0'9'0,"1"20"0,-2 10 2254,-1 4 0,-1 5-2254,0-2 0,1 3 0,0 0 0,0-4 0,-1 1 0,1-1 192,0 0 1,-1 1 0,2-1-193,2-3 0,1-1 0,1-1 0,3 12 0,3-5 1019,-3-15 1,4-5-1020,13 2 0,-14-24 0,-1-5 0</inkml:trace>
  <inkml:trace contextRef="#ctx0" brushRef="#br0" timeOffset="13650">22172 4741 24575,'13'-3'0,"7"-4"0,18-7 0,-11 3 0,1-2 0,4 1 0,-1-2-439,-1-2 0,-3-3 439,13-19 0,-18 2 0,-13-3 216,-9 18-216,-9 5 0,-11 16 0,-8 13 0,-8 17 0,15-8 0,1 3 0,3 2 0,2 3-68,2 1 1,4 1 67,7-1 0,4-1-115,17 17 115,15-13 0,-8-27 0,4-5 0,2-4 0,-1-3 0,11-2 0,-8-3 0</inkml:trace>
  <inkml:trace contextRef="#ctx0" brushRef="#br0" timeOffset="13994">22860 4519 8191,'15'-30'0,"-4"12"5063,-4 23-5063,-4 15 2818,-5 18-2818,-1-10 0,1 0 0,-4 16 1719,0 0-1719,18-51 0,8-19 0,0-2 0,3-3 0,6-1 0,3 0 0,-2 3 0,1 3 0,1 9 0,-1 5 0,9 1 0,-5 28 0,-20 4 0,2 20 0,-12-1 0,3 6 0,-7-5 6784,5-13-6784,5-2 0,-6-20 0,5 5 0</inkml:trace>
  <inkml:trace contextRef="#ctx0" brushRef="#br0" timeOffset="18133">3662 7040 8191,'7'1'0,"17"0"3775,25-8-3775,-8 3 0,3 1 0,6 0 0,1 0 0,3-3 0,-2 1 0,-8 5 0,-3-1 0,-5-2 0,-4 1 0,1 2 0,-13 0 0</inkml:trace>
  <inkml:trace contextRef="#ctx0" brushRef="#br0" timeOffset="23566">5383 6652 24575,'29'-5'0,"0"0"0,9-2 0,5-2 0,-7 2 0,2-1 0,2-1-3164,5-1 1,2-1-1,-1 0 3164,-2-1 0,0-1 0,-1 1 0,-4 2 0,0 0 0,-4 0 1267,2-2 0,-4 2-1267,8 0 0,-26 6 0,-11 4 0</inkml:trace>
  <inkml:trace contextRef="#ctx0" brushRef="#br0" timeOffset="23795">5990 6508 8191,'-25'25'0,"0"0"0,10-1 0,2 3 1949,-6 6 0,3 3-1949,9 2 0,3 1 0,-2 8 0,0 4 0,2-14 0,0 1 0,0 1 0,0 4 0,0 0 0,0 1 306,-1-1 1,1 1-1,1-2-306,1-2 0,2-2 0,0-1 392,-1 4 0,1-4 0,6 7 0,-2-30 0</inkml:trace>
  <inkml:trace contextRef="#ctx0" brushRef="#br0" timeOffset="24249">6297 7050 8191,'-17'-2'0,"-3"-10"5063,2-1-5063,-1-2 2818,-3 23-2818,3 28 0,8-5 0,2 4 0,4 4 0,4 0 0,0-6 0,5-3 1719,31 11-1719,0-38 0,-7-9 0,0-6 0,7-26 6784,-8 7-6784,-18 5 0,-7 31 0,2 9 0,4 18 0,2-7 0,6-4 0,5-16 0,5-8 0,-9-2 0,-2-2 0</inkml:trace>
  <inkml:trace contextRef="#ctx0" brushRef="#br0" timeOffset="24452">6706 6701 8191,'0'2'0,"2"23"0,1 9 2531,-3-3 1,1 2-2532,2 2 0,1 4 0,-1-1 0,-2 11 0,-1 0 772,5-6 1,0 0-773,-2-1 0,0-1 942,1-12 1,1-3-943,3 8 0,-4-18 0,-2-12 0</inkml:trace>
  <inkml:trace contextRef="#ctx0" brushRef="#br0" timeOffset="24933">6852 7014 8191,'-9'3'0,"-7"9"5063,2 5-5063,0 6 0,0 3 2818,3 4-2818,-2 11 1719,21-30-1719,10-6 0,21-3 0,-10-1 0,3-2 2819,3 1 0,1 0-2819,6 0 0,-1 0 0,-2 1 0,-1-2 0,0 0 0,0-2 0,-6-1 0,-1-2 0,-2-2 0,-2-3 0,5-15 0,-10-4 0,-14-2 0,-5-7 0,-10 6 1146,-2 3-1146,-4 19 0,-7 17 0,5 22 0,-2 15 0,11-16 0,3 1 0,6 26 0,16-5 0,14-11 0,-4-28 0,4-6 0,8-1 0,3-5 0,-6-5 0,2-2 0,-3 0 0,-2 2 0,-1-1 0,-4 0 0,0 0 0</inkml:trace>
  <inkml:trace contextRef="#ctx0" brushRef="#br0" timeOffset="25667">8566 6471 8191,'-14'31'0,"7"-2"0,2 5 1404,1 2 0,1 3 0,-1 2-1404,-1 6 0,-1 2 0,1 1 0,2 5 0,1 1 0,-2-1 268,-2-5 0,-1-1 0,2-2-268,3-4 0,1-2 0,2-4 1022,-2 0 1,5-6-1023,17-3 0,14-49 0,-7-2 0,1-4 0,4-7 0,-1-2 0,1-5 0,-1 0 2763,-4 9 1,-3 2-2764,4-14 833,-8 31-833,-12 30 2963,-4 20-2963,4 18 0,-4-1 0,4-7 0,4-18 0,6-13 0,13-20 0,15-11 0,-22 1 0,0-2 0,-1-4 0,-3 1 0,5-5 0,-13 4 0</inkml:trace>
  <inkml:trace contextRef="#ctx0" brushRef="#br0" timeOffset="25899">9139 7104 24575,'-6'21'0,"-1"3"0,3 8 0,3-7 0,6-1 0,7-12 0,9-8 0,27-23 0,-19 3 0,-4-1 0,-5-3 0,-16-20 0,-5 5 0,-12-2 0,0 17 0,0 12 0,4 0 0,4 5 0,1-1 0</inkml:trace>
  <inkml:trace contextRef="#ctx0" brushRef="#br0" timeOffset="26592">9400 7017 9528,'9'31'0,"-1"-1"2147,-1 2 0,-1 3-2147,-3-6 0,-1-1 1370,2 3 0,1-3-1370,5-4 1647,4-29-1647,15-30 0,-13 8 0,0-2 0,5-1 0,0 1 2776,0 4 1,-1 1-2777,11-10 813,-10 24-813,-11 31 0,-7 9 0,-1 17 0,-2-7 0,0-11 0,8-19 0,6-24 0,15-18 0,-9 9 0,1-1 0,3 0 0,-1 1 0,15-8 0,-6 15 0,-19 28 0,0 35 0,-5-1 0,0 8 0,4-27 0,7-18 0,13-17 0,3-7 0,-6 1 0,0-4 0,15-9 0,0-4 0,-15 2 0,-4-2 0,-4 2 0,-4-1 0,5-13 0,-21 11 0,-10 26 0,-11 15 0,-1 7 0,-1 18 0,9 9 0,14 12 0,9-23 0,7-1 0,1-6 0,6-2-982,13 1 1,4-5 981,1-6 0,2-5 0,6-3 0,0-3 0,-6 1 0,-3-2 0,6-6 0,-20 5 0</inkml:trace>
  <inkml:trace contextRef="#ctx0" brushRef="#br0" timeOffset="28385">5451 8807 8191,'9'3'0,"23"-4"3957,19-7-3957,-4 0 0,4-1 0,-13 2 0,1 1 0,1 0 0,1-1 0,2 1 0,-5 0 0,1-1 0,-5 1 0,13 1 0</inkml:trace>
  <inkml:trace contextRef="#ctx0" brushRef="#br0" timeOffset="30299">7108 8853 8191,'-18'-3'0,"5"1"5063,0-1-5063,1 6 2818,2 2-2818,-9 23 1719,9-5-1719,5 12 0,4 4 0,11 8 3392,0-13 0,4-3-3392,30-3 0,-16-19 0,2-4 0,8-7 0,0-2 0,6 2 0,-3-8 0</inkml:trace>
  <inkml:trace contextRef="#ctx0" brushRef="#br0" timeOffset="30683">7659 8823 8191,'-30'0'0,"9"3"5063,-15 4-5063,17 12 2818,-1 12-2818,16 9 1719,12-3-1719,19-10 0,23-20 0,-22-8 0,0-4 0,2-3 0,-2-4 6784,14-18-6784,-26 5 0,-11-3 0,-25 6 0,3 6 0,-16-4 0,22 13 0,-3 0 0</inkml:trace>
  <inkml:trace contextRef="#ctx0" brushRef="#br0" timeOffset="31172">8167 8845 8191,'-17'-11'0,"0"-1"5063,3 2-5063,-2 6 2818,3 15-2818,-1 22 0,6-6 0,3 1 859,3 4 1,2-1-860,4 24 0,16-21 6784,5-18-6784,9-25 0,9-19 0,-22 6 0,0-3 0,4-8 0,-1-1 0,-6-2 0,-2 0 0,0-3 0,-4 0-997,-8-6 1,-3 0 996,2 2 0,-2 0 0,-6-7 0,-1 2 0,6 10 0,-1 4 0,-4-16 0,9 49 0,-3 36 0,2 4 0,-2 5 0,-3 9 0,-1 2 0,1-14 0,0 0 0,-1 0-1133,-1 0 1,-1 1-1,2-4 1133,1 8 0,1-5 0,5 14 0,9-34 0,13-31 1626,3-10-1626,8-13 0,-16 12 0,-5 5 0</inkml:trace>
  <inkml:trace contextRef="#ctx0" brushRef="#br0" timeOffset="31258">8533 8875 8191,'13'21'0,"-5"2"5063,0 9-5063,-8-7 2818,6-2-2818,-1-13 0,-1-2 0,0-8 0</inkml:trace>
  <inkml:trace contextRef="#ctx0" brushRef="#br0" timeOffset="32043">8684 8627 8191,'-9'-4'0,"19"6"5063,4 10-5063,12 10 0,0 22 0,-13 4 1409,-5-21 0,-1 1-1409,-4 2 0,-1-1 0,2 13 1719,-4-3-1719,8-26 6784,5-17-6784,15-24 0,-4 8 0,3-1 0,0-6 0,2 0 0,3 4 0,-1 2 0,11-6 0,-19 19 0,-19 23 0,-9 6 0,1 18 0,0-12 0,8-1 0,5-20 0,4-7 0,15-15 0,3-4 0,10-6 0,-4 2 0,-2 1 0,-6 7 0,-8 8 0,-13 16 0,-4 13 0,3 10 0,-6 9 0,-2 14 0,-4-17 0,-4 1 0,0-8 0,-2 0 0,-4 6 0,-3-2 0,-2-8 0,-1-3 0,0-5 0,-2-1 0,-2 0 0,0-3 0,-15 3 0,8-17 0,4-14 0,17-16 0,11-13 0,12 20 0,8 1-1106,10 0 1,7 3 1105,11 2 0,5 5 0,-11 3 0,2 1 0,0 2 0,0 3 0,0 1 0,-1 0 0,-4 0 0,0 0 0,-3 1 0,11 0 0,-4 2 0,12 2 0,-20-2 0,-20 3 0,-11-4 0</inkml:trace>
  <inkml:trace contextRef="#ctx0" brushRef="#br0" timeOffset="34124">11139 8628 8191,'-3'4'0,"7"-1"5063,20 2-5063,16-7 0,9-8 0,-22 2 0,-1-3 0,10-11 2818,-7-1-2818,-17 3 1719,-11 7-1719,-10 2 6784,-11 6-6784,-8 15 0,-8 16 0,10 16 0,6 8 0,8-13 0,4 1 0,-2 14 0,9-4 0,14-21 0,9-7 0,6-9 0,4-8-1260,9-9 1,4-7 1259,-11-2 0,2-3 0,-4 0 0,0 0 0,-3 0 0,-5-1 0,1-1 0</inkml:trace>
  <inkml:trace contextRef="#ctx0" brushRef="#br0" timeOffset="34327">11736 8044 8191,'-13'27'0,"17"21"1765,-1-18 0,3 3-1765,4 14 0,1 4 0,-8-14 0,-1 2 0,-1 0 0,-1 1 0,0 1 0,0 1 366,1-1 0,0 0 0,1-2-366,-1 6 0,2-4 352,3-8 0,1-6 1,2-4-1,-4-16 0</inkml:trace>
  <inkml:trace contextRef="#ctx0" brushRef="#br0" timeOffset="34688">11917 8688 8191,'-7'30'0,"10"-11"5063,16-11-5063,21-15 1409,-12-5 0,1-2-1409,1-4 0,-1-2 0,-2-1 0,-2-1 1719,5-14-1719,-12 14 6784,-27 3-6784,-5 10 0,-3 0 0,-3 21 0,6 15 0,0 19 0,8-18 0,3-1 0,5 21 0,10-6 0,12-26 0,11-9 0,12-22 0,-21 3 0,-2-2 0,9-4 0,-10 0 0</inkml:trace>
  <inkml:trace contextRef="#ctx0" brushRef="#br0" timeOffset="35682">12451 8514 9362,'2'2'0,"4"11"5119,-5 15-5119,2 19 0,-7 7 0,3-22 0,0-2 2638,-3 11-2638,4-7 1560,5-33-1560,3-14 5896,7-19-5896,8-14 0,-3-3 0,-4 24 0,0 1 0,1-3 0,4 14 0,-8 47 0,-7 0 0,-2-1 0,-1 1 0,-3 14 0,0-1 0,4-23 0,5-24 0,6-37 0,-3 10 0,0-3 0,2-11 0,0-1-255,5 4 0,0 3 255,-2 5 0,0 5 0,14-6 0,-8 38 0,-10 17 0,-4 16 0,-1 13 0,-3-4 0,4-9 0,-1-18 0,3-19 510,12-17-510,13-23 0,-13 13 0,1-1 0,4-10 0,-1-2-558,-4 4 1,-2 1 557,-1 2 0,-4 3 0,-2-8 0,-15 20 0,-14 22 0,-8 12 0,2 24 0,10-12 0,8 1 1115,21-27-1115,4-11 0,18-18 0,0 0-432,-14 5 1,-1-1 431,18-14 0,-8 9 0,-13 10 0,-11 17 0,-7 15 0,-2 11 0,-2 19 0,0 1 0,4 5 0,-1-23 863,9-8-863,9-31 0,13-12-739,-9 2 1,2-3 738,-1-5 0,2 0-216,0 5 1,0 0 215,9-12 0,-11 23 0,-12 16 0,-5 13 0,0 7 1444,3 7-1444,1-9 464,10-1-464,8-15 0,3-7 0,-2-7 0,-11-9 0,-10 2 0,-5 4 0,-3 3 0</inkml:trace>
  <inkml:trace contextRef="#ctx0" brushRef="#br0" timeOffset="35818">13870 8433 24575,'52'-18'0,"-25"6"0,2 0 0,12-2 0,1-1 0,-2-1 0,-2-1 0,-5 4 0,-3 0 0,12-5 0,-27 10 0,-11 6 0</inkml:trace>
  <inkml:trace contextRef="#ctx0" brushRef="#br0" timeOffset="36025">14155 8064 8191,'-24'35'0,"14"-10"0,2 4 1538,5 7 1,3 4-1539,0 12 0,0 4 0,0-14 0,-1 2 0,2-1 0,0-3 0,1-2 0,0 1 0,-2-2 0,1 1 0,-1-2 0,3 8 0,-1-4 0,-2 9 0,0-15 0</inkml:trace>
  <inkml:trace contextRef="#ctx0" brushRef="#br0" timeOffset="50569">8069 10162 24575,'-26'29'0,"5"0"0,-1 6 0,1 3 0,1 5 0,4-7 0,1 3 0,1 2 0,-1 6 0,2 3 0,5-4 0,5 2 0,6-3 0,1 5 0,10-8 0,11-23 0,8-9 0,10-3 0,5-6-266,-8 0 1,1-2-1,1-1 266,4-1 0,0-2 0,0 1-790,-2 1 1,0 1 0,-3 0 789,11-2 0,-4 2 0,-12 3 0,-4 2 0,3 2 0,-20-1 0,-11 0 0</inkml:trace>
  <inkml:trace contextRef="#ctx0" brushRef="#br0" timeOffset="50810">8550 10658 8191,'-6'16'0,"12"-1"5063,32-3-5063,-11-7 0,1 1 0,7 6 0,0 1 0,-5-3 0,-1 1 0,14 14 0,-42 26 0,-19-5 563,-5-10 1,0-3-1,-3 2 1,2-10 0</inkml:trace>
  <inkml:trace contextRef="#ctx0" brushRef="#br0" timeOffset="54458">9873 10741 8191,'-6'3'0,"1"-4"5063,5-9-5063,16-13 0,18-13 0,5-3 0,3 3 0,-14 18 2818,-10 15-2818,-3 18 1719,1 9-1719,3 15 6784,6-7-6784,-1-13 0,4-6 0,27-10 0,-8-8 0,3-5 0,1-9 0,-1-5-245,-14 5 0,1-2 0,-1 1 245,4 1 0,-1 0 0,-3 1 0,-4-2 0,-4 2 0,19-3 0</inkml:trace>
  <inkml:trace contextRef="#ctx0" brushRef="#br0" timeOffset="55070">11325 10244 10255,'-10'5'0,"4"2"5072,-2 11-5072,1 30 0,4-11 0,-1 4-33,2 11 1,-2 4 32,-1-14 0,-1 1 0,1 0 0,1-4 0,2 0 0,0-1 245,-3 11 1,1-5-1,0 8 1,8-31 0</inkml:trace>
  <inkml:trace contextRef="#ctx0" brushRef="#br0" timeOffset="55666">12335 10275 8191,'-10'5'0,"7"1"5063,0 11-5063,-5 25 0,2-9 0,-1 3 0,-4 12 0,-1 4 0,1-5 0,-1 2 0,2-3 0,1-3 0,2-4 1409,0 1 0,6-14-1409,17-39 0,2-9 0,3-6 0,10-13 0,0 0 0,-5 12 0,0 2 0,3-7 0,-3 11 1719,-4 26-1719,-9 27 0,-13 16 0,3 9 0,-8-7 0,9-13 6784,11-20-6784,20-24 0,-8-4 0,3-3 0,6-4 0,-1-1 0,10-9 0,-10 10 0</inkml:trace>
  <inkml:trace contextRef="#ctx0" brushRef="#br0" timeOffset="55891">12811 10565 8191,'-5'25'0,"1"-6"5063,1 2-5063,3-9 2818,10-7-2818,28-16 1719,-11-4-1719,16-11 6784,-31 10-6784,-7 0 0,-7 6 0,-3-3 0,-3 0 0,3 8 0,0-3 0</inkml:trace>
  <inkml:trace contextRef="#ctx0" brushRef="#br0" timeOffset="56410">13015 10521 8191,'-6'5'0,"3"2"5063,-1 2-5063,1 5 2818,3 9-2818,1 2 1719,2 1-1719,9-8 6784,0-9-6784,12-14 0,3-13 0,8-10 0,-2-10 0,-8 10 0,-9 5 0,-7 15 0,-6 8 0,1 5 0,0 4 0,1-2 0,4-1 0,4-6 0,13-3 0,8-5 0,6 7 0,-11 5 0,-6 36 0,-17-3 0,-1 11 0,-3-18 0,-4-16 0,8-6 0,9-7 0,14-15 0,-6 0 0,2-3 0,7 0 0,5 1 0,1 1 0,4 2 0,-2 2 0,5 3 0,-2 3 0,8 0 0,-6 5 0,-16 10 0,-22-4 0,-7-2 0</inkml:trace>
  <inkml:trace contextRef="#ctx0" brushRef="#br0" timeOffset="57969">10114 12007 24575,'-4'-14'0,"4"3"0,25-22 0,10-5 0,-12 17 0,1 1 0,5-3 0,2-2 0,-1 5 0,-2 5 0,0 8 0,14 12 0,-1 8 0,4 15 0,-11-3 0,-2 3 0,0 14 0,-1-13 0,-3-22 0,4-7 0,8-11 0,0-5 0,-13 8 0,0-1 0,0-4 0,1-1 0</inkml:trace>
  <inkml:trace contextRef="#ctx0" brushRef="#br0" timeOffset="58475">11308 11449 8191,'-25'7'0,"27"-6"4575,29-5-4575,9 1 0,7 1 0,1 2 0,0 1 1438,3 2 0,-2 4-1438,-13 4 0,-6 2 0,4 15 1779,-24 6-1779,-16 4 0,-19 11 2150,7-19 1,-2 3-2151,-8 10 0,-2 1 0,8-14 0,-1 0 0,2 0 0,-1 2 0,2 0 0,1-1 0,-2 7 0,5-3 489,-1 7-489,26-18 0,17-21 0,14-5 0,-7-1 0,3-1 0,8-1 0,3-1-917,3-2 1,1-1 916,4 0 0,-4 0 0,-20 2 0,-4 1 0,13-4 0</inkml:trace>
  <inkml:trace contextRef="#ctx0" brushRef="#br0" timeOffset="59560">12872 11525 24575,'2'17'0,"0"22"0,3-6 0,-1 4 0,-4 5 0,-1 2-2974,-1 2 1,-2-1 2973,-3-2 0,-2-3 303,3-4 0,0-2-303,-7 14 1188,8-15-1188,6-26 0,4-18 0,16-11 0,-7-7 0,0-2 0,13-3 3054,-1-10-3054,-13 51 1099,-7 17-1099,1 16 0,-7 7 0,3-14 0,1-8 0,7-17 0,23-15 0,6-10 0,3-3 0,-6 6 0,-2 1 0,6-7 0,-6 3 0,-7 7 0</inkml:trace>
  <inkml:trace contextRef="#ctx0" brushRef="#br0" timeOffset="59817">13349 11940 24575,'-9'7'0,"0"0"0,7 2 0,9 2 0,3-8 0,16 0 0,-1-14 0,4-5 0,-10-1 0,-15-10 0,-5 12 0,-12-8 0,6 15 0,5-2 0,6 7 0,2 1 0,2 2 0</inkml:trace>
  <inkml:trace contextRef="#ctx0" brushRef="#br0" timeOffset="60150">13470 11848 8191,'9'3'0,"0"1"5063,-4 0-5063,-3 3 2818,-1 2-2818,-5 4 1719,8-3-1719,9-5 6784,0-7-6784,19-15 0,1 1 0,9-11 0,-8 15 0,-8 14 0,-16 17 0,-6 7 0,6-14 0,2-16 0,9-15 0,15-12 0,8 6 0,-15 10 0,-1 1 0,6 2 0,-7 3 0</inkml:trace>
  <inkml:trace contextRef="#ctx0" brushRef="#br0" timeOffset="60750">13970 11759 24575,'7'4'0,"-7"1"0,-1 4 0,-5 0 0,3 0 0,3 0 0,12 0 0,1-1 0,8 0 0,-8-3 0,-2 2 0,-9 3 0,-1 0 0,-7 3 0,1-4 0,-5 0 0,3 0 0,3-8 0,2 2 0,2-8 0</inkml:trace>
  <inkml:trace contextRef="#ctx0" brushRef="#br0" timeOffset="89215">5679 14263 24575,'13'10'0,"14"-5"0,13-6 0,7-3 0,-4-2 0,0-1 0,2 1 0,-3 0 0,5-5 0</inkml:trace>
  <inkml:trace contextRef="#ctx0" brushRef="#br0" timeOffset="90475">7586 13823 8191,'-50'16'0,"0"0"0,15 0 0,0 2 1687,-2-1 1,-3 2 0,4 1-1688,-2 8 0,6-1 0,3 6 0,11 5 0,42-20 0,19 9 0,-16-17 0,1 0 0,3 8 0,1 0 0,-6-6 0,-1 2 1409,0 6 0,-5 3-1409,0 16 0,-23-6 0,-8 3 0,-2-6 0,-5 1 0,-9 7 0,-3-2 0,4-7 0,-1-4 0,2-3 0,0-3 0,-18 6 429,12-14 1,14-9 0,10-4 0</inkml:trace>
  <inkml:trace contextRef="#ctx0" brushRef="#br0" timeOffset="90891">7757 14340 8191,'2'-6'0,"0"-1"5063,-5-6-5063,-1 5 2818,-4-2-2818,-8 10 1719,1 4-1719,-11 16 6784,8 4-6784,4 3 0,28-6 0,5-20 0,28-17 0,-20-1 0,-1-2 0,9-8 0,3 6 0,-26 34 0,6 11 0,-4 8 0,6 3 0,-10-14 0,5-6 0,5-11 0,-9-4 0,4 0 0</inkml:trace>
  <inkml:trace contextRef="#ctx0" brushRef="#br0" timeOffset="91067">8047 14263 24575,'28'-7'0,"4"0"0,15-6 0,-18 5 0,1 0 0,20-11 0,-11 7 0,-18 4 0</inkml:trace>
  <inkml:trace contextRef="#ctx0" brushRef="#br0" timeOffset="91276">8325 13954 8191,'-13'23'0,"1"-4"4880,-1 18-4880,2 10 0,6-14 0,0 3 1420,-3 3 1,0 0-1421,2-3 0,0-2 0,-1 19 1741,6-24-1741,13-14 0,-9-11 0,5-4 0</inkml:trace>
  <inkml:trace contextRef="#ctx0" brushRef="#br0" timeOffset="92047">8453 14270 24575,'-3'22'0,"-3"8"0,9 10 0,-6 0 0,11-11 0,-3-12 0,8-13 0,0-7 0,13-15 0,4-14 0,8-7 0,-12-2 0,-5 7 0,-17 8 0,0 25 0,-4 4 0,1 35 0,1-21 0,3 10 0,2-24 0,6-3 0,7-9 0,8-8 0,6-6 0,8-1 0,0-3 0,-2 16 0,-11 0 0,-10 16 0,-12 5 0,-2 11 0,-3 4 0,-2 7 0,0-7 0,0-1 0,8-20 0,-1-5 0,18-23 0,-3-4 0,12 0 0,-11 9 0,4 23 0,-12 6 0,0 10 0,-10-3 0,-2-3 0,-1-2 0,13-14 0,17-5 0,2-2 0,-4-3 0,0 2 0,1 1 0</inkml:trace>
  <inkml:trace contextRef="#ctx0" brushRef="#br0" timeOffset="92437">9534 14267 8191,'-21'-28'0,"0"-5"5063,7 17-5063,-3 3 2818,0 14-2818,2 10 1719,-3 23-1719,12 2 6784,1 1-6784,22-18 0,1-26 0,11-16 0,-2-9 0,-3-16 0,-13 21 0,-2-3 0,2-10 0,-1-3 0,-4-1 0,0 1 0,5 3 0,-2 2 0,-6-3 0,1 35 0,-19 47 0,9-8 0,1 4 0,-4 9 0,2 1 0,7 0 0,3-1 0,0-3 0,5-3-244,6-11 0,5-5 244,21 11 0,13-22 0,-25-9 0,-1-4 0</inkml:trace>
  <inkml:trace contextRef="#ctx0" brushRef="#br0" timeOffset="92928">9851 14220 8191,'-10'-1'0,"-2"5"5063,2 1-5063,-3 4 2818,10-2-2818,7-2 1719,8-3-1719,11-7 6784,-4-1-6784,1 2 0,-7 6 0,-8 3 0,1 4 0,-3 3 0,6 8 0,-2-5 0,4 4 0,-3-6 0,1-3 0,10 15 0,-8 4 0,3 20 0,-19 6 0,-2-25 0,-2 1 0,-5-2 0,-3-1 0,-3 3 0,-3 0-655,-3 0 0,-2-2 655,4-3 0,-1-3-3,1-2 0,-1-5 3,-9-6 0,6-18 0,11-25 0,11 5 0,6-3 0,10-5 0,7-1-735,9-2 0,8 2 735,5 5 0,6 6 0,-9 12 0,2 4 0,3 3 0,-1 3 0,3 3 0,1 1 0,-3 0 0,1 2 0,-2 1 0,-1 0 0,3 1 0,0 0 0,-8 0 0,7 1 0</inkml:trace>
  <inkml:trace contextRef="#ctx0" brushRef="#br0" timeOffset="93775">11612 14314 8191,'-5'0'0,"2"6"5063,-1 13-5063,2 13 2818,1 14-2818,-4 3 0,-1-9 1719,13-28-1719,17-39 0,6-19 0,-8 12 0,0-3 1634,1 0 1,2-4 0,-3 5-1635,-3 1 0,-2 6 0,4-3 0,-3 23 0,1 38 0,-1 20 0,-5-19 0,-1 3 0,-3-2 0,-2-1 0,11 17 0,-1-19 0,1-16 1880,17-17-1880,-17-7 0,16-9 0,-27 10 0,4 1 0</inkml:trace>
  <inkml:trace contextRef="#ctx0" brushRef="#br0" timeOffset="94875">12112 14398 24575,'10'-8'0,"5"-7"0,-1 6 0,-1-7 0,-10 7 0,-6 4 0,-2 9 0,0 13 0,7-2 0,3 5 0,7-12 0,-2-2 0,6-5 0,-6-2 0,3-6 0,-6 0 0,-5-2 0,-3-4 0,-7 0 0,-3-2 0,0 4 0,-2 4 0,22 8 0,11 2 0,15 1 0,4 0 0,-8-1 0,0-1 0,5 1 0,-3-1 0,-8-6 0,-22 3 0,-10 1 0,0 8 0,7 6 0,0 3 0,11-5 0,1-4 0,5-6 0,0-7 0,-3 0 0,-4-5 0,-3-3 0,-9-4 0,1 2 0,-4-2 0,18 12 0,-2 4 0,19 5 0,-11 5 0,1-1 0,-7 6 0,-5 0 0,0 3 0,-5 0 0,0-4 0,-3 0 0,0-4 0,4-6 0,1-4 0,7-7 0,17-16 0,13-5 0,-13 15 0,0 1 0,21-4 0,-16 27 0,-19 12 0,-8 9 0,-6 1 0,5-10 0,-2-7 0,3-11 0,-2-4 0,-1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8T13:15:13.30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15347 14856 24575,'-4'3'0,"7"-4"0,10 1 0,11-6 0,1 1 0,13 1 0,2-4 0,0 7 0,-8-3 0,-12 4 0,-7 2 0,-16-2 0,-6 0 0,-9-3 0,-10 0 0,2 1 0,-12 2 0,11 2 0,-3 2 0,16-1 0,20-1 0,7-5 0,19 2 0,7 1 0,-6 5 0,-1 2 0,-8-2 0,-13 1 0,-7-7 0,-7 5 0,-10-9 0,-7 4 0,2-1 0,-6 2 0,28 7 0,13-1 0,23 2 0,7-4 0,-7-4 0,-16 0 0,-10 0 0</inkml:trace>
  <inkml:trace contextRef="#ctx0" brushRef="#br0" timeOffset="29006">19885 14593 24575,'-1'14'0,"0"-47"0,-2-7 0,3-6 0,-1-5-601,-4-2 0,-1-1 601,2 16 0,0 0 0,0-2-1318,0-6 1,0-2-1,-2 1 1318,-1 5 0,-1 1 0,0-1 0,3-4 0,1-2 0,0 1 0,-2 4 0,-1 0 0,2-1 0,2-1 0,1 0 0,0-1 0,0-1 0,0-1 0,1 0 0,0-1 0,1-2 0,1 0 0,0-3 0,1-2 0,0 0-668,-1 13 0,-1-1 0,0 0 0,1 1 668,0 0 0,1 1 0,0 0 0,-2 1 0,-1-10 0,-1 1 0,0 0-650,0-5 0,0-1 0,-1 5 650,-2 2 0,-1 3-119,3-10 0,0 5 119,-1 11 2155,4 1-2155,0 14 3813,2 5-3813,1 23 2996,0 10-2996,-1 29 0,1 9 0,-1 7 0,-1-21 0,-1 1 0,0 3-415,2 2 1,-1 2 0,1 3 0,-1 1 414,-1-1 0,0 2 0,0 1 0,0 0 0,0-3 0,0 3 0,0-3 0,0 2 0,0 3 0,-1-4 0,0 5 0,0 1 0,0 1 0,0-3 0,0-5 0,0 0 0,1-3 0,0-2 0,0 2 0,-2 8 0,1 2 0,-1-1 0,1-4 0,0-5 0,1-2 0,1-2 0,0 0 0,1-1 0,0-1 0,-1 8 0,-1-1-490,4 0 0,-2-3 490,-4-10 0,0-3 0,1 24 0,-7-16 0,4 8 0,-3-11 0,3 5 0,1-16 2558,3-7-2558,0 0 1130,0-4-1130,0 3 0,0-2 0,0-1 0,2 4 0,3 4 0,-2-2 0,5 6 0,-5-8 0,0-4 0,2 4 0,-4-7 0,1 2 0,-2-3 0,0 0 0,2 0 0,1 0 0,1 0 0,1 3 0,0-2 0,-2 3 0,1-1 0,-3-2 0,1-1 0,-2-5 0</inkml:trace>
  <inkml:trace contextRef="#ctx0" brushRef="#br0" timeOffset="30046">19544 12039 8191,'-10'11'0,"5"-4"5063,-3 10-5063,8 3 0,-3 18 0,3-10 0,0 5 574,-3 15 0,-1 8 0,0-1-574,1-6 0,0 0 0,1 4-472,-1-7 0,1 3 1,-1 3-1,1-1 1,-1-1 471,1-3 0,-1 0 0,0-1 0,1 1 0,0 1 0,1-3 0,1 0 0,0 2 0,1 0 0,-2 0 0,1 1 0,-2 1 0,0 0 0,-1 0 0,1 1 0,0-1 0,1 0 0,0-2 0,2 0 0,0 0 0,0-1 0,0 1 0,0 0-183,-1 4 0,0 0 1,0 2-1,-1-2 0,2-2 1,0-2 182,1 3 0,2-3 0,-1-1 0,0 0 0,0 4 0,1 1 0,-1-2 0,-1-6 277,2 6 0,-1-6-277,0-7 0,-1-3 0,-2 10 988,4-42 0,-3-2 1,3-20-1</inkml:trace>
  <inkml:trace contextRef="#ctx0" brushRef="#br0" timeOffset="30652">20084 12751 24575,'0'11'0,"0"11"0,4 12 0,-1-6 0,0 6 0,4 13 0,1 9 0,0-1 0,-3-5 0,0-1 0,0 4-1661,-1-11 0,1 2 1,0 2-1,0 0 0,-1-3 1661,0 4 0,-1-2 0,0-1 0,0 1 0,1 1 0,-1-1 0,0 0 0,0 0 0,-1-1 0,0 0 0,0-1 0,-1 1 0,1 1 0,0 0 0,-1 0 0,0-1 0,-1 11 0,0-2 0,0 0 0,0-2 0,0 0 0,0-2 630,0-5 0,1-1 0,-2-2-630,-1 14 0,-1-4 0,2-7 0,1-3 0,-3-5 0,1-4 0,2 8 346,4-17 0,-3-16 0,2-7 1</inkml:trace>
  <inkml:trace contextRef="#ctx0" brushRef="#br0" timeOffset="31266">20627 13611 8191,'-12'2'0,"6"13"5044,6 12-5044,3 1 0,2 4 0,2 9 0,0 3 726,-2-8 0,-1 3 1,-1 0-727,2 5 0,-1 0 0,0 4-370,-3 1 0,-1 4 0,0 0 0,0-3 370,0 4 0,0-2 0,-1 2 0,-2-6 0,0 2 0,0-2 0,0-4 1926,-1 9 0,1-7-1926,0-6 0,0-5 14,3 2-14,4-16 144,-1-21 1,2-1 0,-3-3-1</inkml:trace>
  <inkml:trace contextRef="#ctx0" brushRef="#br0" timeOffset="31586">20933 13991 9322,'-3'10'0,"-2"8"5073,8 14-5073,-6 21 0,7-22 0,1 1 1326,-1 9 0,-1 1-1326,2 0 0,1 1 0,-3 6 0,0 0 332,3-2 0,-2-1-332,-3 0 0,0-1 0,3-6 0,1-2 0,0 18 5541,0-20-5541,3-20 0,-7-11 0,3-4 0</inkml:trace>
  <inkml:trace contextRef="#ctx0" brushRef="#br0" timeOffset="32348">21608 14338 8191,'-13'0'0,"0"2"5063,6 2-5063,2 14 2818,3 3-2818,7 18 0,-4 7 0,1-16 0,0 2 0,-4 2 0,-1 1 526,0 0 1,0 0-527,0 0 0,0-2 0,-1 1 0,4-7 0</inkml:trace>
  <inkml:trace contextRef="#ctx0" brushRef="#br0" timeOffset="32789">22041 14417 8191,'4'31'0,"7"4"0,2 4 1738,-3-5 0,0 2-1738,3 15 0,-1 1 0,-6-15 0,-2-4 0,-4 7 0,0-12 0</inkml:trace>
  <inkml:trace contextRef="#ctx0" brushRef="#br0" timeOffset="34430">19780 11916 8191,'7'23'0,"-3"9"2531,5-1 1,2 4-2532,-1 14 0,1-1 0,0-12 0,-1-2 0,2 9 0,-1-5 0,3-10 2818,-1-11-2818,-1-15 0,7-24 0,1-11 0,-5 6 0,1-3 0,0-5 0,1-5 0,-3 1 484,-4-5 0,-3 2-484,-2 5 0,-3 4 0,-3-4 0,-2 22 0</inkml:trace>
  <inkml:trace contextRef="#ctx0" brushRef="#br0" timeOffset="34677">19921 12150 8191,'-3'-30'0,"10"-17"1215,1 5 0,3-5-1215,-1 7 0,3-1 0,1-1 0,4-8 0,3-2 0,2 0 0,-4 10 0,2-1 0,1 1 0,1 1-7,2 0 0,2 1 1,2 2-1,1 0 7,2 2 0,1 1 0,2 1 0,0 2 0,0 0 0,1 1 0,0 1 0,1 2 422,-2 3 1,0 3 0,1 0 0,-1 0-423,11-5 0,0 0 0,-5 3 0,-6 3 0,-3 3 0,18-6 0</inkml:trace>
  <inkml:trace contextRef="#ctx0" brushRef="#br0" timeOffset="41919">23925 8700 24575,'13'-3'0,"7"0"0,12 5 0,14-2 0,-13 0 0,2 0 0,9 0 0,4 0-1613,-10-1 1,3-2 0,1 2 1612,7 0 0,1 1 0,2-1 0,-9 0 0,0-1 0,1 0 0,0 2 0,3 0 0,1 2 0,-1 0 0,1-1-760,-1 0 0,0-1 0,1 0 1,-1 1 759,0 1 0,0 1 0,0 0 0,0 0 0,0-1 0,0 0 0,0 0 0,-1-1 0,-3 1 0,0 0 0,-1 0 0,0 0-486,1 0 1,1 2 0,-2-1 0,0-1 485,5-1 0,-1-2 0,-1 2 0,-5 3 0,-1 0 0,-4-1-6,3-3 0,-6 1 6,8 6 596,-31-11 0,-5 5 1,-4-5-1</inkml:trace>
  <inkml:trace contextRef="#ctx0" brushRef="#br0" timeOffset="42928">26963 8713 24575,'7'4'0,"11"1"0,35 4 0,-16-3 0,2-1 0,7 1 0,1-1-1076,0-1 1,-1-1 1075,-2 0 0,-5-1 0,2-2 0,-14 0 0</inkml:trace>
  <inkml:trace contextRef="#ctx0" brushRef="#br0" timeOffset="59626">21410 9891 24575,'-2'37'0,"1"-1"0,0 9 0,0 3 0,1-6 0,0 2 0,0 0-913,-1 1 1,-1 0 0,-1 3 912,2-5 0,-1 4 0,1-2 0,-1-4 0,-2 13 0,1-3 0,2 8 0,2-11 0,0-25 0,4-15 0</inkml:trace>
  <inkml:trace contextRef="#ctx0" brushRef="#br0" timeOffset="59944">21586 10475 8191,'-12'5'0,"1"5"5063,-5 9-5063,9 0 2818,3 11-2818,9-15 1719,14 4-1719,-4-17 6784,9-2-6784,-11-7 0,-2-4 0,-6 1 0,-5-6 0,-12-1 0,-3-4 0,-6 3 0,4 6 0,8 7 0,5 5 0</inkml:trace>
  <inkml:trace contextRef="#ctx0" brushRef="#br0" timeOffset="60392">21941 10462 24575,'-12'-12'0,"1"3"0,2 9 0,-7 11 0,3 8 0,-2 3 0,14-4 0,15-13 0,14-16 0,1-6 0,-3-12 0,-10 10 0,-8 8 0,-4 29 0,-8 18 0,3-6 0,1 2 0,-5-1 0,0 1 0,5 2 0,-1 0 0,-7 20 0,-2 0 0,-3-14 0,-2-8 0,-8-9 0,-6-6 0,-11-8 0,-7-9 0,9-22 0,9-19 0,16 13 0,8 1 0</inkml:trace>
  <inkml:trace contextRef="#ctx0" brushRef="#br0" timeOffset="60838">22294 10135 24575,'3'7'0,"0"21"0,0 9 0,-1-2 0,0 2 0,0 1 0,0 3 0,-1-2 0,-4 5 0,1-3 0,3-8 0,0-3 0,-2 15 0,9-29 0,-5-8 0,1-8 0</inkml:trace>
  <inkml:trace contextRef="#ctx0" brushRef="#br0" timeOffset="61153">22577 10263 24575,'-20'27'0,"-2"21"0,12-20 0,0 1 0,1 2 0,2 1 0,2-1 0,4-2 0,8 7 0,14-12 0,7-17 0,4-15 0,-7-3 0,4-14 0,-16 8 0,0-15 0,-14 0 0,-10-15 0,-2 5 0,-3 4 0,3 18 0,7 11 0,2 5 0</inkml:trace>
  <inkml:trace contextRef="#ctx0" brushRef="#br0" timeOffset="61917">23091 9948 24575,'-9'-5'0,"0"5"0,-7 12 0,-15 23 0,10-4 0,-2 5-1655,4-1 1,-2 4-1,2 2 1655,1 2 0,0 2 0,3 1 0,2 4 0,2 1 0,3-1 0,3-8 0,2-1 0,4-1 0,4 11 0,6-4 175,10-11 1,1-6 0,-1 2-1,8-12 1</inkml:trace>
  <inkml:trace contextRef="#ctx0" brushRef="#br0" timeOffset="64353">23569 10250 8191,'-21'-4'0,"1"0"5063,11 4-5063,0 2 2818,-8 15-2818,7-3 1719,-7 25-1719,9-5 0,-1 12 6784,6-12-6784,5-4 0,16-21 0,11-5 0,15-30 0,-18 11 0,-1-4 0,-2-12 0,-2-2-308,0 3 1,-5 0 307,-7-4 0,-5 0 0,-5-21 0,-16 12 0,-2 19 0,-1 19 0,11 6 0,1 4 0</inkml:trace>
  <inkml:trace contextRef="#ctx0" brushRef="#br0" timeOffset="66727">24248 10332 24575,'-3'-5'0,"18"-2"0,38-6 0,-21 5 0,1-1-766,5 1 0,0-1 766,-6-1 0,-2 1 124,10 0 0,-18 0 1,-14 6-1</inkml:trace>
  <inkml:trace contextRef="#ctx0" brushRef="#br0" timeOffset="66935">24472 10174 24575,'-10'6'0,"4"5"0,4 2 0,2 11 0,0 1 0,0 7 0,3 0 0,-2-14 0,3-4 0</inkml:trace>
  <inkml:trace contextRef="#ctx0" brushRef="#br0" timeOffset="67158">24872 10081 8191,'0'6'0,"0"1"5063,-5 6-5063,-2 7 0,0 11 2818,-2 9-2818,4-5 0,1-2 0,-1-2 0,0 10 0</inkml:trace>
  <inkml:trace contextRef="#ctx0" brushRef="#br0" timeOffset="67579">25036 9837 24575,'14'26'0,"13"10"0,-5-10 0,3 0 0,2 4 0,0 1 0,2 4 0,-2 1-1626,-3 0 1,-3 0 1625,-2 3 0,-4 0 0,-5 2 0,-5 1 0,-5-3 0,-4 0 0,-3 3 0,-3-1 0,-6-2 0,-2 0 15,-2 2 1,0-4-1,-5 8 1,4-10-1</inkml:trace>
  <inkml:trace contextRef="#ctx0" brushRef="#br0" timeOffset="69814">25877 10415 8191,'-3'-7'0,"22"-4"5063,14-5-5063,-5 6 0,5 0 0,18-4 0,2 2 1409,-17 5 0,-1 1-1409,11-3 0,-5 3 0,-9 6 0,-16 0 0,-8 0 0</inkml:trace>
  <inkml:trace contextRef="#ctx0" brushRef="#br0" timeOffset="70337">26256 10240 24575,'41'4'0,"7"0"0,7 5 0,-24-7 0,-1 3 0,15 15 0,-11-9 0,-20 9 0,-12-7 0,-7 11 0,-5-5 0,-3 4 0,-1-8 0,4 1 0,2-9 0,6 1 0</inkml:trace>
  <inkml:trace contextRef="#ctx0" brushRef="#br0" timeOffset="70811">26885 10293 8191,'-2'-14'0,"-6"6"5063,-10 11-5063,-18 28 0,16-8 0,0 3 0,-4 12 0,3 3 0,9-1 0,5-1 1220,3-5 0,6-2-1220,10-2 0,7-4 0,26 5 0,-14-22 0,2-3 0,-2-2 0,1-5 0,-1-6 0,-1-4 0,13-7 0,-16-12 0,-11-5 0,-12-11 1771,-4-9-1771,-9 14 0,-5 0 0,2 12 0,-2 2 0,-12-9 0,-1 6 0,3 10 0,-3 6 0</inkml:trace>
  <inkml:trace contextRef="#ctx0" brushRef="#br0" timeOffset="72012">20809 9802 8191,'-17'-21'0,"-3"-5"4291,-18-14-4291,17 18 0,-1-2 0,-7-7 0,-2 1 0,-3 1 0,0 1 0,-2-4 0,-3 1 526,-3 2 1,-2 0-527,13 9 0,-1 1 0,0-1 0,-1 2 0,-1-1 0,0 2 0,-1 2 0,-1 1 0,-1 1 936,-16-4 1,0 5-937,3 6 0,1 5 0,2 2 0,2 4 2288,5 6 1,2 5-2289,8-2 0,2 3 358,1 4 0,3 4-358,1 5 0,4-1 0,-7 11 597,3 3 1,19-34-1,2-5 1</inkml:trace>
  <inkml:trace contextRef="#ctx0" brushRef="#br0" timeOffset="72312">19650 9223 8191,'-10'0'0,"2"0"5063,-5 5-5063,3 5 2818,-6 5-2818,0 16 0,-10 12 1719,6 5-1719,7-22 0,2 1 0,0 20 0,3-1 0,23-17 0,8-2 0,14 6 0,0-14 0,4-7 0,-5-10 0,-2-4 0,8 1 0,-8-4 0</inkml:trace>
  <inkml:trace contextRef="#ctx0" brushRef="#br0" timeOffset="74018">21630 11538 8191,'-5'-6'0,"3"7"5063,0 10-5063,-3 30 0,4-8 0,0 4 0,-6 8 0,-1 3 277,4-11 0,-1 1 1,1 0-278,-6 13 0,1-1 0,2-3 0,2-3 966,3-11 1,3-4-967,4 5 0,-1-18 0,0-12 0</inkml:trace>
  <inkml:trace contextRef="#ctx0" brushRef="#br0" timeOffset="74314">21848 11887 24575,'-19'28'0,"-3"7"0,17-2 0,-4 6 0,13-18 0,5-3 0,4-16 0,11-4 0,-2-12 0,0 0 0,-11-2 0,-8-1 0,-14 1 0,-2 3 0,-7-1 0,6 9 0,6 2 0,4 1 0</inkml:trace>
  <inkml:trace contextRef="#ctx0" brushRef="#br0" timeOffset="74654">22195 11957 8191,'-25'-4'0,"-6"-1"5063,0 0-5063,10 10 2818,22 1-2818,13 4 1719,-3-3-1719,6-3 0,-5 13 0,-2 9 0,-2 21 0,-8-17 0,-1 1 0,-1 4 0,-2 0 3392,-3 3 0,-2 0-3392,-1-2 0,-1-2 0,0 2 0,-3-10 0,-12-20 0,12 9 0,5-43 0</inkml:trace>
  <inkml:trace contextRef="#ctx0" brushRef="#br0" timeOffset="75196">22461 11701 8191,'-9'-2'0,"2"9"5063,2 7-5063,2 24 0,3 10 0,-2-17 0,0 0 0,1 24 0,-7-9 704,9-18 1,-4-12-1,5-12 1</inkml:trace>
  <inkml:trace contextRef="#ctx0" brushRef="#br0" timeOffset="75528">22601 11778 24575,'-3'37'0,"1"-5"0,2 1 0,0 1 0,0 8 0,3-4 0,5-19 0,1-13 0,7-9 0,2-17 0,1-10 0,0-13 0,-10-10 0,-13 5 0,-5 1 0,-12 12 0,3 16 0,2 9 0,7 8 0,5 4 0</inkml:trace>
  <inkml:trace contextRef="#ctx0" brushRef="#br0" timeOffset="75896">23153 11523 8191,'-9'-1'0,"2"12"5063,-8 17-5063,-5 14 0,-1 5 0,5-8 0,0 1 0,-1 1 0,0 3 0,2-2 680,1 5 1,5-1-681,6 0 0,4-1 0,1-9 0,5-2 853,6-7 1,4-3-854,27 4 0,-21-14 0,4-10 0</inkml:trace>
  <inkml:trace contextRef="#ctx0" brushRef="#br0" timeOffset="77107">23703 11606 24575,'-3'53'0,"0"-23"0,-1 1 0,-1 7 0,-1 1 0,0 3 0,-1 0-586,1-2 0,1-2 586,5 17 95,9-26 1,-2-21 0,0-8 0</inkml:trace>
  <inkml:trace contextRef="#ctx0" brushRef="#br0" timeOffset="77385">24173 11695 9012,'2'-2'0,"11"-4"5118,15 1-5118,12-8 673,8 1 1,-22 2-1,-4 4 1</inkml:trace>
  <inkml:trace contextRef="#ctx0" brushRef="#br0" timeOffset="77562">24318 11554 8191,'-13'10'0,"4"11"5063,10 13-5063,0 15 0,3-16 0,1 2 1111,-5-4 1,1 1-1112,6-1 0,-1-1 450,1 6 0,2-14 0,-5-18 0</inkml:trace>
  <inkml:trace contextRef="#ctx0" brushRef="#br0" timeOffset="77869">24893 11528 8191,'2'9'0,"4"32"1894,-8-13 1,0 2-1895,-2 15 0,0 1 0,-2-7 0,0 0 0,-3-4 0,2-1 2954,8 20-2954,1-28 0,6-11 0,-4-13 0</inkml:trace>
  <inkml:trace contextRef="#ctx0" brushRef="#br0" timeOffset="78207">25148 11329 8191,'-5'5'0,"6"2"2254,13 18 0,5 5-2254,12 12 0,-4-6 0,1 2 0,-9-10 0,-2 0 0,0 3 0,-3 1 1059,-2-1 0,-3 1-1059,-2 5 0,-3 1 0,-5-3 0,-4-1 0,-1 1 0,-4 0 0,-2 0 0,-2-2 0,-1-4 0,0-3 0,-2 6 0,5-11 0</inkml:trace>
  <inkml:trace contextRef="#ctx0" brushRef="#br0" timeOffset="78912">25895 11846 8191,'12'9'0,"10"-1"4690,32 0-4690,-24-7 0,3-3 0,5 0 0,0-2 0,-5 1 0,-3 0 0,17-4 2863,-20 4-2863,-21-8 0,-3 8 0,-6-5 0</inkml:trace>
  <inkml:trace contextRef="#ctx0" brushRef="#br0" timeOffset="79128">26165 11698 24575,'24'15'0,"-6"0"0,14 14 0,-16 0 0,-6-4 0,-6 5 0,-6-11 0,-10 8 0,-13-5 0,10-8 0,-1-2 0</inkml:trace>
  <inkml:trace contextRef="#ctx0" brushRef="#br0" timeOffset="80228">21121 12358 8191,'-4'-9'0,"1"0"5063,-5 2-5063,-3-3 2818,1 7-2818,-6 0 1719,2 6-1719,-9 7 6784,-5 7-6784,-11 2 0,-4 7 0,1-2 0,0 4 0,19-9 0,1 2 0,-13 18 0,14-15 0,2 2 0,5 0 0,4 1 0,1 4 0,3 0 0,0-3 0,3 0 0,4 10 0,1-2 0,-1 8 0,5-2 0,-6-19 0,2-17 0,-2 2 0</inkml:trace>
  <inkml:trace contextRef="#ctx0" brushRef="#br0" timeOffset="81887">20673 12654 8191,'-6'7'0,"0"1"5063,0-1-5063,1 6 2818,0 0-2818,-9 25 0,4-3 0,2-8 0,0 0 0,-5 20 0,2 6 1719,-3-5-1719,5-1 0,4-15 0,2-12 6784,7-10-6784,4-8 0,2-4 0,9-13 0,-2-2 0,15-19 0,-5 3 0,7-10 0,-14 18 0,-3 5 0,-8 18 0,-8 2 0,-3 10 0,-7-2 0,-2 5 0,1-1 0,0 2 0,-7 6 0,4-2 0,-7-1 0,6-5 0,0-7 0,-5-13 0,10-2 0,-11-24 0,6-6 0,-4-8 0,6 21 0,0 1 0,-12-17 0,4 14 0,7 8 0,9 20 0,4 5 0,2 6 0,-2 13 0,2 5 0,-2 12 0,5 7 0,-4-1 0,9 9 0,-4-26 0,9 0 0,-7-31 0,2-3 0,-2-8 0,-2-7 0,4-5 0,-3 0 0,4-6 0,1 15 0,1-3 0,3 7 0,-2 5 0,3-2 0,0 6 0,0-2 0,-4 2 0,-6 4 0,-9 6 0,-8 13 0,-5 12 0,-3 8 0,-5 6 0,-1-3 0,4-11 0,-5-3 0,12-26 0,-2-8 0,5-21 0,6-19 0,-4 3-257,4 13 1,-2-1 256,-9-19 0,0 13 0,6 18 0,7 23 0,5 8 0,3 1 0,2 2 513,-3-6-513,5 6 0,-4-6 0,3 2 0,-2-3 0,13-1 0,-4-4 0,8-6 0,-7-2 0,1-4 0,5 1 0,2 0 0,7 2 0,-14 2 0,-4 3 0</inkml:trace>
  <inkml:trace contextRef="#ctx0" brushRef="#br0" timeOffset="84966">19378 12562 8191,'-4'-2'0,"5"1"5063,15-16-5063,21-7 0,-4 7 0,5 1 0,5-2 0,2 2 558,4 2 1,2 4-559,-2 7 0,0 5 0,-3 2 0,-1 4 0,1 7 0,-1 5 0,3 4 0,-2 2 566,-5 0 1,-3-1-567,-9-2 0,-3-2 5651,7 6-5651,-20-16 0,1-14 0,8-12 2077,5-11-2077,-3-9 1343,-1 7-1343,-17 20 0,-4 10 0,-6 15 0,-1 0 0,5-4 0,5 1 0,4-9 0,5 0 0,-10-9 0,-11-7 0,-4 0 0,-17-13 0,-1 4 0,-14-8 0,14 13 0,-2 0-858,-3 2 1,-2 0 857,-5-2 0,-2 3 0,-6 4 0,0 3 0,2-2 0,1 4 0,-1 7 0,2 1 0,9-2 0,3 1 0,-14 12 0,17-8 0,12 0 0,5-5 0,0 0 0,4-3 1715,0 0-1715,0 0 0,12 0 0,2-3 0,19 2 0,1-5 0,7 9 0,6-2 0,2 16 0,-10-4 0,2 2-1086,0 5 0,1 3 1086,4 2 0,-1 0-459,-2 0 1,-2 0 458,-6-2 0,-1-1 0,13 11 0,-17-10 0,-12-7 0,-15-14 0,-19-23 0,0 0 0,-3-3 0,1-2 0,0 0 1031,-5-2 1,1 2-1032,0 1 1026,21 14-1026,35 16 0,24 10 0,-16-5 0,3 1 0,2 2 0,1 1 0,9 4 0,1 0 0,-15-4 0,0 0 0,5 3 0,-4-2 0,-7-1 0,-17-10 0,-12-5 0,-14-14 0,-3-3 0,-12-12 0,-5 3 0,-8-5-534,17 19-1,-1 1 535,0 0 0,-1 0-276,1 4 1,-1 1 275,-5 1 0,0 2 0,-17 0 0,19 5 0,2 2 0,-5 0 0,8 2 0,13-3 0,8-2 0,1 0 0</inkml:trace>
  <inkml:trace contextRef="#ctx0" brushRef="#br0" timeOffset="87089">19385 12591 24575,'9'-3'0,"0"1"0,10 2 0,3-3 0,23-7 0,-19 3 0,3-2 0,7-4 0,4-1 0,8 2 0,2 0-1284,-3-3 0,0 2 1284,0 5 0,-2 3 0,-10-2 0,-2 3 610,13 8-610,-17-1 0,-12 5 0,-13-1 0,-2 2 0,-6-2 1958,-5-3-1958,-4-2 0,-4-4 0,0 1 0,-14-6 0,-9 6 0,-15-7 0,1 2 0,0 1 0,8 5 0,-1 5 0,4 12 0,4-2 0,15 3 0,7-6 0,34-3 0,7-4 0,5-4 0,3-2 0,-1 0 0,1 1 0,9 0 0,1 0-1171,0 0 0,1 1 1171,3 4 0,-1 1-281,-8-2 0,-2 1 281,-1 2 0,-2 1 0,4 13 0,-7-2 0,-15 1 0,-8-3 2269,-3-3-2269,-7-3 635,-5-7-635,-1-4 0,-6-5 0,2-4 0,-16-9 0,-6-9-911,10 9 0,-3 0 911,-7-2 0,1 1 0,-4-4 0,-2 8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8T13:17:16.21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10609 7990 8191,'-2'-7'0,"-1"2"5063,-6 5-5063,0 5 2818,-9 26-2818,6 7 0,2-8 0,5 2 859,12 8 1,7-2-860,1-10 0,4-4 0,10 3 0,2-7 0,3-6 0,-7-14 0</inkml:trace>
  <inkml:trace contextRef="#ctx0" brushRef="#br0" timeOffset="283">11048 8104 8206,'-23'-5'0,"1"1"5064,-6 5-5064,5 21 2816,12 6-2816,6 12 1717,12-5-1717,13-15 6772,15-17-6772,12-15 0,-20-4 0,-3-4 0,10-14 0,-32-14 0,-24 12 0,-3 16 0,-3 2 0,3 3 0,-1 1 0,-15 1 0,11 4 0,23 12 0</inkml:trace>
  <inkml:trace contextRef="#ctx0" brushRef="#br0" timeOffset="948">11241 7956 8191,'-12'5'0,"2"3"5063,1-3-5063,8 7 2818,4 2-2818,5 3 1719,3-5-1719,4 0 6784,9-12-6784,4-9 0,13-16 0,-20 6 0,-1-2 0,14-17 0,-14 8 0,-11 7 0,-12 17 0,5 2 0,-6 19 0,4 14 0,4 11 0,0 0 0,5-14 0,3-11 0,2-16 0,18-18 0,4-6 0,-12 1 0,0-1 0,12-5 0,-10 3 0,-14 43 0,-7 3 0,-1 20 0,-4-14 0,0-5 0,4-9 0,-1-11 0,14-16 0,2-19 0,-3 12 0,2 0 0,5-4 0,1 1 0,-1 7 0,0 2 0,14 0 0,-19 17 0,-13 20 0,-7 12 0,6-5 0,-2 0 0,13-22 0,-6-6 0,17-14 0,-19 8 0,3-4 0</inkml:trace>
  <inkml:trace contextRef="#ctx0" brushRef="#br0" timeOffset="1114">12063 7824 8191,'3'1'0,"14"-5"4747,26-14-4747,-1-3 0,-15 7 0,-1-1 0,3-10 0,-19 18 0,1-4 0</inkml:trace>
  <inkml:trace contextRef="#ctx0" brushRef="#br0" timeOffset="1297">12223 7490 8191,'-8'5'0,"-2"9"3390,-6 18-3390,9-3 0,0 2 1127,-3 4 1,0 2-1128,3 11 0,1 1 0,2-8 0,1-2 0,3-6 0,1-4 1988,9 4-1988,10-25 0,-12-4 0,6-4 0</inkml:trace>
  <inkml:trace contextRef="#ctx0" brushRef="#br0" timeOffset="1566">12321 7776 8191,'-2'-3'0,"-7"12"5063,2 1-5063,0 7 2818,16-6-2818,4-4 1719,11-1-1719,-2 8 6784,9 17-6784,-23 0 0,2 4 0,-21-5 0,0-5 0,1 1 0,1-10 0,4-9 0</inkml:trace>
  <inkml:trace contextRef="#ctx0" brushRef="#br0" timeOffset="2747">22388 7555 8191,'-4'6'0,"1"5"4979,1 15-4979,-3 28 0,2-14 0,-1 5 0,-1-8 0,-1 1 0,0 1 614,2 16 1,0 0-615,-2-4 0,1-5 482,7 6 1,-2-24 0,2-24-1</inkml:trace>
  <inkml:trace contextRef="#ctx0" brushRef="#br0" timeOffset="3089">22576 7920 24575,'-11'8'0,"3"2"0,-1 7 0,7 4 0,2 1 0,15-3 0,7-14 0,10-9 0,-7-3 0,-5-5 0,-9-2 0,-6 0 0,-3-3 0,-7 0 0,-4 5 0,-12 0 0,2 14 0,-2 3 0,15 10 0,9-1 0,1-5 0,4-4 0</inkml:trace>
  <inkml:trace contextRef="#ctx0" brushRef="#br0" timeOffset="3389">22971 7888 8191,'-10'-7'0,"-1"1"5063,-1-4-5063,-4 7 2818,15 6-2818,-4 7 1719,16 13-1719,5 5 6784,11 7-6784,2 2 0,-6-2 0,-9-1 0,-11 5 0,-15 1 0,-10 8-638,3-22 1,-3-1 637,-1-1 0,-1-1 0,2-4 0,0-2 0,-8 1 0,14-19 0,12-3 0,4-4 0</inkml:trace>
  <inkml:trace contextRef="#ctx0" brushRef="#br0" timeOffset="3805">23304 7574 8546,'3'5'0,"6"17"4987,-3 12-4987,2 20 0,-9 1 2781,-4 0-2781,2-15 421,-1-14 0,7-17 0,-3-5 0</inkml:trace>
  <inkml:trace contextRef="#ctx0" brushRef="#br0" timeOffset="4147">23550 7592 24575,'-19'27'0,"7"14"0,-1-8 0,1 4 0,8 1 0,1 0 0,-1-5 0,3-3 0,16 16 0,0-23 0,15-20 0,-5-7 0,9-19 0,-16 1 0,-2-14 0,-16 4 0,-9-7 0,-1-1 0,-13-2 0,9 9 0,1 15 0,10 10 0</inkml:trace>
  <inkml:trace contextRef="#ctx0" brushRef="#br0" timeOffset="7090">25025 7825 24575,'32'-8'0,"13"-1"0,3-1 0,1 1 0,-4 0 0,-28 5 0,-3 0 0</inkml:trace>
  <inkml:trace contextRef="#ctx0" brushRef="#br0" timeOffset="7271">25221 7732 24575,'-12'21'0,"-2"32"0,22-7 0,-11 3 0,13-21 0</inkml:trace>
  <inkml:trace contextRef="#ctx0" brushRef="#br0" timeOffset="7537">25952 7592 24575,'3'15'0,"2"7"0,-1 9 0,-2 4 0,-2 20 0,4-3 0,-1-2 0,-6-4 0,7-3 0,-4-35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8T13:18:02.87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13441 10328 24575,'0'16'0,"0"5"0,0 15 0,4 4 0,-3 13 0,5-6 0,2 2 0,-5-14 0,1 1 0,4 16 0,3-2 0,9 1 0,2-9 0,1-18 0,18-1 0,-12-12 0,17 0 0,-14-7 0,13-9-1008,3-5 1008,-15 5 0,2-2 0,3-3 0,0 0 0,1 1 0,0 1 0,0-1 0,-2 1 0,-5 1 0,-2 3 0,16 3 0,-17 6 0,-7 4 0,-12 0 1008,9 8-1008,-8-6 0,5 4 0,-1 1 0,-1-4 0,3 3 0,2 2 0,-7-3 0,4 3 0,-8-1 0,-1-3 0,-3 11 0,1-5 0,-5 11 0,-1-5 0,-2 8 0,-1-11 0,3-10 0,5-13 0,4-11 0,8-5 0,3-4 0,8 4 0,8 1 0,-8 12 0,10 3 0,-19 5 0,4 7 0,-10-2 0,-1 7 0,0-3 0,6 8 0,1-1 0,12 6 0,7 6 0,2-3 0,-15-12 0,0 0 0,14 15 0,4 1 0,-11-1 0,1 3 0,-6 1 0,2 2 0,4 4 0,1-9 0,4-1 0,-2-10 0,-1-7 0,-8-8 0,-3-10 0,-6 0 0,-3-2 0,-4-2 0,-1 0 0,-2-2 0,0 0 0,1 4 0,-5 1 0,1 4 0</inkml:trace>
  <inkml:trace contextRef="#ctx0" brushRef="#br0" timeOffset="16301">27989 9128 24575,'22'-7'0,"7"-1"0,3 5 0,1-1 0,5 8 0,-12-1 0,4 5 0,-11 0 0,1 1 0,-8 1 0,-5-1 0,-2 4 0,-3-3 0,-5 7 0,0-4 0,-3 4 0,3 0 0,0-3 0,6 2 0,2-6 0,6 3 0,2-5 0,11-2 0,1 0 0,7-5 0,-7 0 0,-5-2 0,-15 1 0,-6 4 0,-9 7 0,4-1 0,-1 6 0,8-6 0,5 3 0,5-5 0,6 3 0,0-5 0,0 5 0,-3-3 0,-1 5 0,-5-3 0,-3 6 0,-5 5 0,-4-2 0,-1 2 0,0-4 0,-2-8 0,1 4 0,2-8 0,2-1 0</inkml:trace>
  <inkml:trace contextRef="#ctx0" brushRef="#br0" timeOffset="54045">22114 1076 24575,'-5'3'0,"7"16"0,8 27 0,0-12 0,-1 2-2263,-4 12 0,-2 2 2263,5 0 0,-1 1 0,-8 3 0,-2-2 179,5-8 1,0-3-180,-4 14 238,15-42 1,-8-10 0,8-20-1</inkml:trace>
  <inkml:trace contextRef="#ctx0" brushRef="#br0" timeOffset="55964">23520 1199 24575,'-2'14'0,"1"35"0,-6-4 0,6-7 0,1 0 0,-9 17 0,6-25 0,1-1 0,-4 13 0,2 3 0,4-23 0,7-10 0,-5-8 0,6-7 0</inkml:trace>
  <inkml:trace contextRef="#ctx0" brushRef="#br0" timeOffset="56286">23693 1343 8191,'-4'21'0,"5"3"5063,-4 19-5063,11-4 2818,5-16-2818,10-8 1719,2-13-1719,16-31 0,-13-2 0,-13 6 0,-5-3 3392,-8-3 0,-7 1-3392,-10 6 0,-4 3 0,-14-22 0,-15 26 0,30 14 0,4 3 0</inkml:trace>
  <inkml:trace contextRef="#ctx0" brushRef="#br0" timeOffset="59509">28592 1119 24575,'2'4'0,"-3"13"0,6 34 0,-7-20 0,-1 1 0,0 3 0,0 0 0,-3 20 0,1-17 0,9-22 0,-3-8 0,3-8 0</inkml:trace>
  <inkml:trace contextRef="#ctx0" brushRef="#br0" timeOffset="60103">28928 1167 24575,'-9'-5'0,"0"5"0,-3 15 0,-1 6 0,4 24 0,2 4 0,11-1 0,7-7 0,3-24 0,6-6 0,-3-16 0,0-2 0,-4-13 0,3-3 0,-11-9 0,-1 0 0,-12 0 0,-2 10 0,-6 2 0,6 15 0,2 0 0,4 5 0</inkml:trace>
  <inkml:trace contextRef="#ctx0" brushRef="#br0" timeOffset="60419">29180 1197 24575,'-6'17'0,"-1"9"0,-2 14 0,9-6 0,1-8 0,13-15 0,6-10 0,8-11 0,14-24 0,-13 1 0,-3-11 0,-19 18 0,-11-4 0,-11 6 0,-4 9 0,-3 7 0,10 11 0,8 0 0</inkml:trace>
  <inkml:trace contextRef="#ctx0" brushRef="#br0" timeOffset="61442">30246 1026 8191,'-3'1'0,"1"2"5063,6 23-5063,-3 4 0,1 6 0,0 2 0,-2 9 704,0 8 1,0-40-1,0-11 1</inkml:trace>
  <inkml:trace contextRef="#ctx0" brushRef="#br0" timeOffset="61659">30481 992 24575,'-3'30'0,"-1"1"0,-1 2 0,1-1 0,3 16 0,0 5 0,2-13 0,8-8 0,-7-16 0,3-8 0</inkml:trace>
  <inkml:trace contextRef="#ctx0" brushRef="#br0" timeOffset="62045">30667 1055 24575,'2'19'0,"-1"-4"0,3 30 0,3-10 0,-4 6 0,7-11 0,1-15 0,4-9 0,2-4 0,9-18 0,-7-4 0,8-16 0,-15-12 0,-6 6 0,-11-4 0,-11 17 0,-1 10 0,-3 10 0,5 15 0,6-2 0,4 4 0</inkml:trace>
  <inkml:trace contextRef="#ctx0" brushRef="#br0" timeOffset="71609">22254 2063 8191,'0'-5'0,"6"-9"5063,11-14-5063,-2 2 2818,2 4-2818,-7 11 1719,8 27-1719,-3 8 6784,8 23-6784,-4 0 0,-2-7 0,-3-14 0,-2-10 0,1-17 0,-7 2 0,2-5 0</inkml:trace>
  <inkml:trace contextRef="#ctx0" brushRef="#br0" timeOffset="71902">22404 2093 8191,'-14'14'0,"6"-3"5063,6 5-5063,5-2 2818,17 8-2818,3 1 0,-1-8 0,4-1 0,5 3 0,2-3 0,11-4 0,3-3-240,-8-1 1,2 0 0,1-2 239,3-3 0,1-1 0,0-1 0,4-2 0,1-1 0,0-1 0,-3 0 0,1-2 0,-2 0 0,-3-1 0,0 0 0,-3-2 2280,12-6 1,-6-1-2281,-14 9 0,-4-3 0,0-18 0,-27 13 0,-3 0 0,-4 8 0</inkml:trace>
  <inkml:trace contextRef="#ctx0" brushRef="#br0" timeOffset="72237">23309 2046 8191,'-5'0'0,"19"0"5063,16-5-5063,16 0 0,1 0 2818,0 1-2818,-1 8 0,-9 8 1719,-3 5-1719,-10 25 0,-11-10 6784,1 14-6784,-13-21 0,3-5 0,-4-12 0,0-4 0</inkml:trace>
  <inkml:trace contextRef="#ctx0" brushRef="#br0" timeOffset="73635">28960 1852 8191,'5'-6'0,"3"-1"5063,-1-21-5063,4 10 2818,-1-10-2818,0 17 1719,-1 4-1719,0 12 6784,4 5-6784,-3-1 0,2-1 0,-7-4 0,-1-2 0</inkml:trace>
  <inkml:trace contextRef="#ctx0" brushRef="#br0" timeOffset="73972">29007 1768 8191,'-2'13'0,"2"0"5063,6 4-5063,6 13 0,9 10 1409,-4-14 0,2 0-1409,1 6 0,4-2 0,7-3 0,4-2 97,0 1 0,3-2-97,10-7 0,4-5 0,-13-8 0,1-2 0,2-3 0,3 0 0,1-1 0,1-3 784,5-4 0,1-2 0,-1 0-784,-2-1 0,-2-1 0,1 0 0,-1 0 0,1 1 0,-4-2-344,5-3 1,-5 0 343,-8 7 0,-7-1 0,-12-6 0,-11 13 0,-11-4 0</inkml:trace>
  <inkml:trace contextRef="#ctx0" brushRef="#br0" timeOffset="74337">30139 1862 24575,'14'4'0,"8"-2"0,7-2 0,17 5 0,2-8 0,6 6 0,-14-7 0,-2 4 0,-16 2 0,-5 2 0,-13 7 0,-2 2 0,-9 11 0,2 1 0,-11 14 0,7-12 0,-2 3 0,8-21 0,0-1 0</inkml:trace>
  <inkml:trace contextRef="#ctx0" brushRef="#br0" timeOffset="91693">29723 2612 24575,'-3'36'0,"-4"17"0,5-15 0,-2 3 0,-7 10 0,-1 3-519,2 1 1,0-2 0,1-18 0,-1-3-1,0 22 1</inkml:trace>
  <inkml:trace contextRef="#ctx0" brushRef="#br0" timeOffset="102751">29517 2632 24575,'11'38'0,"-2"9"0,-8-17 0,-2 1 0,-4 4 0,0 0 0,2 6 0,-1 1 0,-6-3 0,-1 0-321,5 1 1,0-4-1,-5 5 1,6-14 0</inkml:trace>
  <inkml:trace contextRef="#ctx0" brushRef="#br0" timeOffset="112384">22282 2040 24575,'-7'10'0,"-1"12"0,5-3 0,-3 9 0,3-15 0,-1 0 0,3-4 0,1-8 0,2-2 0,6-12 0,-2 0 0,5-4 0,-6 3 0,3 1 0,-1 1 0,4 6 0,0-2 0,2 10 0,-4-1 0,3 3 0,-2-1 0,6 2 0,-6 0 0,3-2 0,-4 1 0,-2 0 0,-3-1 0,-2 1 0</inkml:trace>
  <inkml:trace contextRef="#ctx0" brushRef="#br0" timeOffset="112826">22349 2055 8191,'-9'0'0,"8"0"5063,16-2-5063,14 2 0,8-2 0,2 2 704,-6 2 1,-15-2-1,-2 2 1</inkml:trace>
  <inkml:trace contextRef="#ctx0" brushRef="#br0" timeOffset="113293">22335 2008 9091,'-6'-3'0,"-1"1"5119,9 2-5119,4 0 2681,25 0-2681,-4 0 1597,12 0-1597,-17 2 1521,-3-1 1,-14 1 0,-1-2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241F9D-E167-3B47-89DA-B7328772B773}" type="datetimeFigureOut">
              <a:rPr lang="en-US" smtClean="0"/>
              <a:t>2/7/23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49A23E-8667-2848-AF09-4C52B6904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921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9A23E-8667-2848-AF09-4C52B690452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9082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9A23E-8667-2848-AF09-4C52B690452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7858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Differentially expressed genes</a:t>
            </a:r>
          </a:p>
          <a:p>
            <a:r>
              <a:rPr lang="en-US" dirty="0"/>
              <a:t>Differentially upregulated genes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9A23E-8667-2848-AF09-4C52B690452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6084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9A23E-8667-2848-AF09-4C52B690452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275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884054-8BF3-1D8E-E284-ADF69784CC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62E100-ED82-476C-10A3-1C0B34B09E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9B6801-4521-461B-8512-705FEEF0A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A01DB-2B42-244A-92CC-3C9CB456482A}" type="datetimeFigureOut">
              <a:rPr lang="en-US" smtClean="0"/>
              <a:t>2/7/23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9AD548-1D0A-3180-2867-DE1E6ACA2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4C38AF-C955-9A9D-FBA0-E4391FBC6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88ED5-A46E-4744-95F0-3C500E430E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6714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EBC7C-2655-9AB2-A2AF-F15CF4FEE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B495A8-98BE-BB7A-60A6-946D801BE4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96FC68-CA12-5D5E-046D-A1C8C2784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A01DB-2B42-244A-92CC-3C9CB456482A}" type="datetimeFigureOut">
              <a:rPr lang="en-US" smtClean="0"/>
              <a:t>2/7/23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0E205E-E3F5-0BA5-1112-B54E855EF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59E56F-7D25-AE35-9D14-64E77754B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88ED5-A46E-4744-95F0-3C500E430E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629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227E75-1A8D-E1F2-FABC-ACA23D85A9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872FB8-F383-0293-E5DA-24EE5DABD9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479F34-59B6-35FC-0330-96F44099C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A01DB-2B42-244A-92CC-3C9CB456482A}" type="datetimeFigureOut">
              <a:rPr lang="en-US" smtClean="0"/>
              <a:t>2/7/23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37013A-7ADB-4E69-44A2-715185285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BDCB4-ACB2-F5BB-7477-0A0615C30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88ED5-A46E-4744-95F0-3C500E430E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432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7A4AF9-1228-24DD-7F7C-854216FB1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B5FD50-AF53-6C4C-2DF4-5172E5CCAF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7B7378-1DB2-EAD0-81CA-204A71924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A01DB-2B42-244A-92CC-3C9CB456482A}" type="datetimeFigureOut">
              <a:rPr lang="en-US" smtClean="0"/>
              <a:t>2/7/23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693E55-BEEF-6F9E-6128-A75947C07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2A56A9-0D39-1334-FE36-4D329E9DB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88ED5-A46E-4744-95F0-3C500E430E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0106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9BDC5-0AE6-EF1F-6DA8-F8F2EEE27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3A17B3-341C-3BA0-264F-F5EB7C3D8A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96883D-7936-8F54-108A-85A118543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A01DB-2B42-244A-92CC-3C9CB456482A}" type="datetimeFigureOut">
              <a:rPr lang="en-US" smtClean="0"/>
              <a:t>2/7/23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1595B3-6FF1-FE50-167B-47C8CB2C8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E23FA9-8DAB-AFF6-5766-F386B9313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88ED5-A46E-4744-95F0-3C500E430E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400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1D87A-6746-4FE4-EC08-009E0D42C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EDE6FE-41FC-5B4C-E5D4-B1C5C256A0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619C15-4743-D11B-A11A-B09B99CF5E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894268-C30A-0EEB-ED70-E320955B2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A01DB-2B42-244A-92CC-3C9CB456482A}" type="datetimeFigureOut">
              <a:rPr lang="en-US" smtClean="0"/>
              <a:t>2/7/23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5712A9-721E-9FDD-1B18-93C6AFCFF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5974E2-FCA8-88A6-D60D-315261A0F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88ED5-A46E-4744-95F0-3C500E430E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793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228413-02CF-9300-1D29-239C8B0CB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2F32F8-CDB9-1BF1-A8FE-7BD478D04E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86A4CE-324F-A7C4-2A96-7470A42078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1FCE11-33FC-65E0-9B83-D85194523F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658372-B713-2ED6-530E-35DBD01D5E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D7A5FD2-B95A-D7EA-BFF8-486DF5619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A01DB-2B42-244A-92CC-3C9CB456482A}" type="datetimeFigureOut">
              <a:rPr lang="en-US" smtClean="0"/>
              <a:t>2/7/23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CCD5BD-5929-5183-75B7-38332F0BF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083A12-E50D-7092-2760-73281E3CF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88ED5-A46E-4744-95F0-3C500E430E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339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7CAA1E-6B4B-0459-B3C6-E6F900065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CD660C-149C-8A26-E4EA-126648BB5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A01DB-2B42-244A-92CC-3C9CB456482A}" type="datetimeFigureOut">
              <a:rPr lang="en-US" smtClean="0"/>
              <a:t>2/7/23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5DCC15-F680-1499-4A14-BAD28840B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ABF722-AE39-B503-7788-0DACFE39B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88ED5-A46E-4744-95F0-3C500E430E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51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F5F37F-4C89-126D-AE9E-D3341B56C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A01DB-2B42-244A-92CC-3C9CB456482A}" type="datetimeFigureOut">
              <a:rPr lang="en-US" smtClean="0"/>
              <a:t>2/7/23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43EB67-6E4B-9D6D-C6A4-0D0D59FD8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AC2246-F5D7-BACA-3B31-C6EDB1754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88ED5-A46E-4744-95F0-3C500E430E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28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DAB7DA-D5D8-564E-30C0-425B845B8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93C066-1A03-AA02-8495-9AF3B098FC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75D49B-0E38-F918-CE99-EA07902711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960089-8A00-F9F4-84EA-347E7FD00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A01DB-2B42-244A-92CC-3C9CB456482A}" type="datetimeFigureOut">
              <a:rPr lang="en-US" smtClean="0"/>
              <a:t>2/7/23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2E4F85-40FB-AEB0-1C7B-A93A7002D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F5E95D-3C45-426D-0F69-74C11A820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88ED5-A46E-4744-95F0-3C500E430E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8643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F8BA7-42C3-F570-7CAD-CD61795A0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1BAAEE-FB38-85DA-59BC-83678C03D5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D38833-993A-E4E5-BC84-DA2026EAE0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69DE18-765B-AA89-DF7E-42943C65CA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A01DB-2B42-244A-92CC-3C9CB456482A}" type="datetimeFigureOut">
              <a:rPr lang="en-US" smtClean="0"/>
              <a:t>2/7/23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E82F8A-74ED-83FF-85DA-C01647D5A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623A1C-5A53-090D-2FB9-62CBD7ED4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88ED5-A46E-4744-95F0-3C500E430E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1342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6012BC1-4844-6C3D-B079-7A506F669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980709-5258-D9EF-8A25-09229667BA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FEF3C1-328D-A469-3BE3-552E61DDC8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7A01DB-2B42-244A-92CC-3C9CB456482A}" type="datetimeFigureOut">
              <a:rPr lang="en-US" smtClean="0"/>
              <a:t>2/7/23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C14976-0A12-375F-5794-4A5133B649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93F6FD-6136-F862-7313-40E5D00F39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D88ED5-A46E-4744-95F0-3C500E430E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831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ustomXml" Target="../ink/ink10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customXml" Target="../ink/ink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customXml" Target="../ink/ink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4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customXml" Target="../ink/ink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6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customXml" Target="../ink/ink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customXml" Target="../ink/ink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customXml" Target="../ink/ink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ustomXml" Target="../ink/ink5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customXml" Target="../ink/ink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ustomXml" Target="../ink/ink7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ustomXml" Target="../ink/ink8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customXml" Target="../ink/ink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177E6-98E7-417E-5B7A-25E8965C3F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Interpreting cell clusters with differential expression analysis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B7DD10-A451-5FC0-6BEB-DF7D4B62C3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Prof. Jean Fan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B0724CC-63C3-5665-1403-57D7AA243681}"/>
                  </a:ext>
                </a:extLst>
              </p14:cNvPr>
              <p14:cNvContentPartPr/>
              <p14:nvPr/>
            </p14:nvContentPartPr>
            <p14:xfrm>
              <a:off x="340200" y="245520"/>
              <a:ext cx="11269440" cy="28353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B0724CC-63C3-5665-1403-57D7AA24368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30840" y="236160"/>
                <a:ext cx="11288160" cy="2854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621279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92FCD-97A3-C441-38A6-CE1C90C64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84DF96-BFF2-8B0E-8171-7551D72CCC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Differentially expressed genes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Differentially upregulated genes</a:t>
            </a:r>
          </a:p>
          <a:p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8E450BE1-9FEF-5248-9FA2-D64F53BEA246}"/>
                  </a:ext>
                </a:extLst>
              </p14:cNvPr>
              <p14:cNvContentPartPr/>
              <p14:nvPr/>
            </p14:nvContentPartPr>
            <p14:xfrm>
              <a:off x="2060280" y="148680"/>
              <a:ext cx="9689400" cy="600804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8E450BE1-9FEF-5248-9FA2-D64F53BEA24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050920" y="139320"/>
                <a:ext cx="9708120" cy="6026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536774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92FCD-97A3-C441-38A6-CE1C90C64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84DF96-BFF2-8B0E-8171-7551D72CCC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Why identify differentially expressed genes?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DAEB91C-6BF7-DDDD-9C18-E142ADC1D9FF}"/>
                  </a:ext>
                </a:extLst>
              </p14:cNvPr>
              <p14:cNvContentPartPr/>
              <p14:nvPr/>
            </p14:nvContentPartPr>
            <p14:xfrm>
              <a:off x="2385000" y="450360"/>
              <a:ext cx="5531760" cy="316224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DAEB91C-6BF7-DDDD-9C18-E142ADC1D9F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75640" y="441000"/>
                <a:ext cx="5550480" cy="3180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672000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1F27C-B2EE-3FD6-F7C4-8AC7223D9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Identifying differentially expressed genes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6E82FEA-4274-1C8E-48F1-EFBBE1220EEE}"/>
                  </a:ext>
                </a:extLst>
              </p14:cNvPr>
              <p14:cNvContentPartPr/>
              <p14:nvPr/>
            </p14:nvContentPartPr>
            <p14:xfrm>
              <a:off x="2926080" y="1519200"/>
              <a:ext cx="6728760" cy="22158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6E82FEA-4274-1C8E-48F1-EFBBE1220EE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16720" y="1509840"/>
                <a:ext cx="6747480" cy="2234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327631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1F27C-B2EE-3FD6-F7C4-8AC7223D9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T-test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6F08AF0-5674-F782-0D7B-722FB9317689}"/>
                  </a:ext>
                </a:extLst>
              </p14:cNvPr>
              <p14:cNvContentPartPr/>
              <p14:nvPr/>
            </p14:nvContentPartPr>
            <p14:xfrm>
              <a:off x="1586160" y="257040"/>
              <a:ext cx="8863920" cy="63709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6F08AF0-5674-F782-0D7B-722FB931768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76800" y="247680"/>
                <a:ext cx="8882640" cy="6389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699593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1F27C-B2EE-3FD6-F7C4-8AC7223D9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T-test assumptions and data visualization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4674E8-27CA-334D-9203-7110DCA573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>
              <a:buFont typeface="+mj-lt"/>
              <a:buAutoNum type="arabicPeriod"/>
            </a:pPr>
            <a:r>
              <a:rPr lang="en-US" b="0" i="0" dirty="0">
                <a:solidFill>
                  <a:srgbClr val="4A4C4D"/>
                </a:solidFill>
                <a:effectLst/>
                <a:latin typeface="InterFace"/>
              </a:rPr>
              <a:t>that the data are quantitative and plausibly Gaussian</a:t>
            </a:r>
          </a:p>
          <a:p>
            <a:pPr algn="l">
              <a:buFont typeface="+mj-lt"/>
              <a:buAutoNum type="arabicPeriod"/>
            </a:pPr>
            <a:r>
              <a:rPr lang="en-US" b="0" i="0" dirty="0">
                <a:solidFill>
                  <a:srgbClr val="4A4C4D"/>
                </a:solidFill>
                <a:effectLst/>
                <a:latin typeface="InterFace"/>
              </a:rPr>
              <a:t>that the two samples come from distributions that may differ in their mean value, but not in the standard deviation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820B72-176C-316E-586B-CE77DD1592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0044" y="3388261"/>
            <a:ext cx="7091912" cy="3104614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2FEFDEF7-4914-9724-3FD8-152B479198E0}"/>
                  </a:ext>
                </a:extLst>
              </p14:cNvPr>
              <p14:cNvContentPartPr/>
              <p14:nvPr/>
            </p14:nvContentPartPr>
            <p14:xfrm>
              <a:off x="725760" y="34920"/>
              <a:ext cx="10671840" cy="567288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2FEFDEF7-4914-9724-3FD8-152B479198E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16400" y="25560"/>
                <a:ext cx="10690560" cy="5691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640720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2C17C-8E8B-0046-EF6B-8CF28B5FE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Mann Whitney U Test </a:t>
            </a:r>
            <a:br>
              <a:rPr lang="en-US" dirty="0"/>
            </a:br>
            <a:r>
              <a:rPr lang="en-US" dirty="0"/>
              <a:t>(Wilcoxon Rank Sum Test)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CC602AE6-5000-D149-A294-CA513DA1156E}"/>
                  </a:ext>
                </a:extLst>
              </p14:cNvPr>
              <p14:cNvContentPartPr/>
              <p14:nvPr/>
            </p14:nvContentPartPr>
            <p14:xfrm>
              <a:off x="742680" y="262080"/>
              <a:ext cx="10251000" cy="646164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CC602AE6-5000-D149-A294-CA513DA1156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33320" y="252720"/>
                <a:ext cx="10269720" cy="6480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736688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D00CF-B9D4-F6A4-D450-375EB7F19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statistical tests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C4B465-F7EB-75FF-698F-EF866EBE02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Many other tests that incorporate different normalizations, error modeling, Bayesian approaches, </a:t>
            </a:r>
            <a:r>
              <a:rPr lang="en-US" dirty="0" err="1"/>
              <a:t>etc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Goal is to improve our statistical power in detecting true positives while minimizing false positives</a:t>
            </a:r>
          </a:p>
          <a:p>
            <a:pPr lvl="1"/>
            <a:r>
              <a:rPr lang="en-US" dirty="0"/>
              <a:t>Often becomes a trade-off with speed and computational complexity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485C0EA-71DD-643F-79B0-A817C05B9D13}"/>
                  </a:ext>
                </a:extLst>
              </p14:cNvPr>
              <p14:cNvContentPartPr/>
              <p14:nvPr/>
            </p14:nvContentPartPr>
            <p14:xfrm>
              <a:off x="1834920" y="2850120"/>
              <a:ext cx="8006760" cy="16912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485C0EA-71DD-643F-79B0-A817C05B9D1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825560" y="2840760"/>
                <a:ext cx="8025480" cy="1710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972929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D4B2D-9BB0-170E-3C2E-CFF5C5B7C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2BA59A-76AA-B32D-8703-13D74971A4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In a MERFISH experiment, I measure 100 genes. I identify 10 cell clusters. For one cell cluster, there is only 1 gene significantly upregulated. Do I believe this cell cluster represents a distinct cell-type? Why or why not?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9995F3A-46A0-C56C-F1CB-259815D2E61E}"/>
                  </a:ext>
                </a:extLst>
              </p14:cNvPr>
              <p14:cNvContentPartPr/>
              <p14:nvPr/>
            </p14:nvContentPartPr>
            <p14:xfrm>
              <a:off x="1902600" y="2589840"/>
              <a:ext cx="8233560" cy="34416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9995F3A-46A0-C56C-F1CB-259815D2E61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93240" y="2580480"/>
                <a:ext cx="8252280" cy="3460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853187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E0E65-B129-ADC7-5D36-A362BF045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/>
              <a:t>HW3 grades and feedback on Slack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C59341-E34A-D600-A463-C1AED5D94B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en-US" b="0" i="0" dirty="0">
                <a:effectLst/>
                <a:latin typeface="-apple-system"/>
              </a:rPr>
              <a:t>Important to be precise in our language in describing our data visualizations (and our research/science in general)</a:t>
            </a:r>
            <a:endParaRPr lang="en-US" dirty="0">
              <a:latin typeface="-apple-system"/>
            </a:endParaRPr>
          </a:p>
          <a:p>
            <a:pPr>
              <a:buFontTx/>
              <a:buChar char="-"/>
            </a:pPr>
            <a:r>
              <a:rPr lang="en-US" b="0" i="0" dirty="0">
                <a:effectLst/>
                <a:latin typeface="-apple-system"/>
              </a:rPr>
              <a:t>Tip: .md is a markdown file. If you want to bullet, bold, italicize, add links, or do other fun things with your text, you can do so by following markdown formatting. </a:t>
            </a:r>
          </a:p>
          <a:p>
            <a:pPr>
              <a:buFontTx/>
              <a:buChar char="-"/>
            </a:pPr>
            <a:r>
              <a:rPr lang="en-US" b="0" i="0" dirty="0">
                <a:effectLst/>
                <a:latin typeface="-apple-system"/>
              </a:rPr>
              <a:t>If you put your code in triple quotes, it will look nicer on the website</a:t>
            </a:r>
          </a:p>
          <a:p>
            <a:pPr marL="457200" lvl="1" indent="0">
              <a:buNone/>
            </a:pPr>
            <a:r>
              <a:rPr lang="en-US" b="0" i="0" dirty="0">
                <a:effectLst/>
                <a:latin typeface="-apple-system"/>
              </a:rPr>
              <a:t>``` </a:t>
            </a:r>
          </a:p>
          <a:p>
            <a:pPr marL="457200" lvl="1" indent="0">
              <a:buNone/>
            </a:pPr>
            <a:r>
              <a:rPr lang="en-US" b="0" i="0" dirty="0" err="1">
                <a:effectLst/>
                <a:latin typeface="-apple-system"/>
              </a:rPr>
              <a:t>codeblock</a:t>
            </a:r>
            <a:r>
              <a:rPr lang="en-US" b="0" i="0" dirty="0">
                <a:effectLst/>
                <a:latin typeface="-apple-system"/>
              </a:rPr>
              <a:t> </a:t>
            </a:r>
          </a:p>
          <a:p>
            <a:pPr marL="457200" lvl="1" indent="0">
              <a:buNone/>
            </a:pPr>
            <a:r>
              <a:rPr lang="en-US" b="0" i="0" dirty="0">
                <a:effectLst/>
                <a:latin typeface="-apple-system"/>
              </a:rPr>
              <a:t>````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D4D3C400-B576-014A-2F14-28C44E61CEB3}"/>
                  </a:ext>
                </a:extLst>
              </p14:cNvPr>
              <p14:cNvContentPartPr/>
              <p14:nvPr/>
            </p14:nvContentPartPr>
            <p14:xfrm>
              <a:off x="1326600" y="3088080"/>
              <a:ext cx="3456360" cy="240624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D4D3C400-B576-014A-2F14-28C44E61CEB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17240" y="3078720"/>
                <a:ext cx="3475080" cy="2424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743288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E0E65-B129-ADC7-5D36-A362BF045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indent="0">
              <a:buNone/>
            </a:pPr>
            <a:r>
              <a:rPr lang="en-US" b="0" i="0" dirty="0">
                <a:effectLst/>
                <a:latin typeface="-apple-system"/>
              </a:rPr>
              <a:t>Should I normalize and/or transform the gene expression data prior to dimensionality reduction?</a:t>
            </a:r>
          </a:p>
        </p:txBody>
      </p:sp>
      <p:pic>
        <p:nvPicPr>
          <p:cNvPr id="1030" name="Picture 6" descr="The effect of Count Per Million normalization on Dimensionality Reduction">
            <a:extLst>
              <a:ext uri="{FF2B5EF4-FFF2-40B4-BE49-F238E27FC236}">
                <a16:creationId xmlns:a16="http://schemas.microsoft.com/office/drawing/2014/main" id="{3EDD7086-F1D7-1E47-2C5D-5A96C67F4D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1386" y="2192095"/>
            <a:ext cx="8469227" cy="4300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AD235135-2151-4944-E3B3-F5D5FE268412}"/>
                  </a:ext>
                </a:extLst>
              </p14:cNvPr>
              <p14:cNvContentPartPr/>
              <p14:nvPr/>
            </p14:nvContentPartPr>
            <p14:xfrm>
              <a:off x="3269880" y="1561680"/>
              <a:ext cx="8348400" cy="25714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AD235135-2151-4944-E3B3-F5D5FE26841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260520" y="1552320"/>
                <a:ext cx="8367120" cy="2590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196483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54646-B1B3-C9C7-F4F8-B3FBBED18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0" i="0" dirty="0">
                <a:effectLst/>
                <a:latin typeface="-apple-system"/>
              </a:rPr>
              <a:t>Should I perform non-linear dimensionality reduction on genes or PCs?</a:t>
            </a:r>
            <a:endParaRPr lang="en-US" dirty="0"/>
          </a:p>
        </p:txBody>
      </p:sp>
      <p:pic>
        <p:nvPicPr>
          <p:cNvPr id="4098" name="Picture 2" descr="Running tSNE analysis on genes or PCs">
            <a:extLst>
              <a:ext uri="{FF2B5EF4-FFF2-40B4-BE49-F238E27FC236}">
                <a16:creationId xmlns:a16="http://schemas.microsoft.com/office/drawing/2014/main" id="{A6B79AFD-007C-E3CA-F4CA-E56E8F76BE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169" y="2030278"/>
            <a:ext cx="4333148" cy="4333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omparison of Dimensionality Reduction Methods for Representation of Clustered Data">
            <a:extLst>
              <a:ext uri="{FF2B5EF4-FFF2-40B4-BE49-F238E27FC236}">
                <a16:creationId xmlns:a16="http://schemas.microsoft.com/office/drawing/2014/main" id="{805AAB78-748E-645A-812B-6DF7A2624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746509"/>
            <a:ext cx="5606516" cy="3110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DC2B908-87CF-83D7-F457-F47AE1BA051E}"/>
                  </a:ext>
                </a:extLst>
              </p14:cNvPr>
              <p14:cNvContentPartPr/>
              <p14:nvPr/>
            </p14:nvContentPartPr>
            <p14:xfrm>
              <a:off x="1584360" y="3424320"/>
              <a:ext cx="2678760" cy="17082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DC2B908-87CF-83D7-F457-F47AE1BA051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75000" y="3414960"/>
                <a:ext cx="2697480" cy="1726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893847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6F466-DBF8-9559-92AA-3FF9A09F3E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indent="0">
              <a:buNone/>
            </a:pPr>
            <a:r>
              <a:rPr lang="en-US" b="0" i="0" dirty="0">
                <a:effectLst/>
                <a:latin typeface="-apple-system"/>
              </a:rPr>
              <a:t>If I perform non-linear dimensionality reduction on PCs, how many PCs should I use?</a:t>
            </a:r>
            <a:endParaRPr lang="en-US" dirty="0"/>
          </a:p>
        </p:txBody>
      </p:sp>
      <p:pic>
        <p:nvPicPr>
          <p:cNvPr id="5122" name="Picture 2" descr="AQP1 Expression for Contrasting Principle Component Numbers">
            <a:extLst>
              <a:ext uri="{FF2B5EF4-FFF2-40B4-BE49-F238E27FC236}">
                <a16:creationId xmlns:a16="http://schemas.microsoft.com/office/drawing/2014/main" id="{ABB9DE5F-7A94-EB81-26EF-3695F21ED8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647" y="1784951"/>
            <a:ext cx="4654524" cy="4707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B1CB4D2B-5909-F84B-8C1B-562B343CCC7E}"/>
                  </a:ext>
                </a:extLst>
              </p14:cNvPr>
              <p14:cNvContentPartPr/>
              <p14:nvPr/>
            </p14:nvContentPartPr>
            <p14:xfrm>
              <a:off x="1488600" y="2343600"/>
              <a:ext cx="2745720" cy="341640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B1CB4D2B-5909-F84B-8C1B-562B343CCC7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79240" y="2334240"/>
                <a:ext cx="2764440" cy="3435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637266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006D88-AEA3-E0E2-8119-E3D69E7BD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80E912-E423-8D3F-1A39-A41496C327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103AD79-995D-3159-D1F2-307BA7D8AF5C}"/>
                  </a:ext>
                </a:extLst>
              </p14:cNvPr>
              <p14:cNvContentPartPr/>
              <p14:nvPr/>
            </p14:nvContentPartPr>
            <p14:xfrm>
              <a:off x="1284120" y="1402200"/>
              <a:ext cx="7100640" cy="39387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103AD79-995D-3159-D1F2-307BA7D8AF5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74760" y="1392840"/>
                <a:ext cx="7119360" cy="3957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323438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BE78E-8FC0-D23F-A410-15ED3DFAC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Review: Why transform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878403-9170-4FCF-5040-9A6FBF8665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Recall: we are using a log10 transform with a </a:t>
            </a:r>
            <a:r>
              <a:rPr lang="en-US" dirty="0" err="1"/>
              <a:t>pseudocount</a:t>
            </a:r>
            <a:r>
              <a:rPr lang="en-US" dirty="0"/>
              <a:t> of 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7111B2-B5F5-1F44-CDFA-D928E21A32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8905" y="2602169"/>
            <a:ext cx="8474189" cy="3709731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EB5A386-A829-675B-C7F8-1340FF675321}"/>
                  </a:ext>
                </a:extLst>
              </p14:cNvPr>
              <p14:cNvContentPartPr/>
              <p14:nvPr/>
            </p14:nvContentPartPr>
            <p14:xfrm>
              <a:off x="5523480" y="3126240"/>
              <a:ext cx="4360320" cy="22366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EB5A386-A829-675B-C7F8-1340FF67532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514120" y="3116880"/>
                <a:ext cx="4379040" cy="2255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800700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BE78E-8FC0-D23F-A410-15ED3DFAC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Review: Why transform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878403-9170-4FCF-5040-9A6FBF8665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Recall: we are using a log10 transform with a </a:t>
            </a:r>
            <a:r>
              <a:rPr lang="en-US" dirty="0" err="1"/>
              <a:t>pseudocount</a:t>
            </a:r>
            <a:r>
              <a:rPr lang="en-US" dirty="0"/>
              <a:t> of 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3AF420-B323-6B76-606F-AD2263A8A1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9376" y="2308196"/>
            <a:ext cx="9145716" cy="4003704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0372B01-FD63-D6E9-3C68-CAA1345A260B}"/>
                  </a:ext>
                </a:extLst>
              </p14:cNvPr>
              <p14:cNvContentPartPr/>
              <p14:nvPr/>
            </p14:nvContentPartPr>
            <p14:xfrm>
              <a:off x="3794760" y="2696400"/>
              <a:ext cx="5556240" cy="3085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0372B01-FD63-D6E9-3C68-CAA1345A260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785400" y="2687040"/>
                <a:ext cx="5574960" cy="327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571644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BE78E-8FC0-D23F-A410-15ED3DFAC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Review: Why transform data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CBB372-30A6-AFE3-C1C3-82B269A46B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9376" y="2308196"/>
            <a:ext cx="9145716" cy="4003704"/>
          </a:xfrm>
          <a:prstGeom prst="rect">
            <a:avLst/>
          </a:prstGeom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0A809928-47E7-7BD3-EB80-F7D9A427BB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9715" y="1571477"/>
            <a:ext cx="6052570" cy="1045951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D17CC53F-2007-7995-9D80-3A8C25BF9E3F}"/>
              </a:ext>
            </a:extLst>
          </p:cNvPr>
          <p:cNvSpPr/>
          <p:nvPr/>
        </p:nvSpPr>
        <p:spPr>
          <a:xfrm>
            <a:off x="5486401" y="3961953"/>
            <a:ext cx="387626" cy="38762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2D36A11-3835-FD7C-FD44-6C5A64DFBD36}"/>
              </a:ext>
            </a:extLst>
          </p:cNvPr>
          <p:cNvSpPr/>
          <p:nvPr/>
        </p:nvSpPr>
        <p:spPr>
          <a:xfrm>
            <a:off x="4654827" y="3475910"/>
            <a:ext cx="387626" cy="38762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CA055D1-0054-1CF9-76C8-D2A9D1DFDED4}"/>
              </a:ext>
            </a:extLst>
          </p:cNvPr>
          <p:cNvSpPr txBox="1"/>
          <p:nvPr/>
        </p:nvSpPr>
        <p:spPr>
          <a:xfrm>
            <a:off x="5002056" y="3300391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i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D640EC2-ED4B-F787-CB95-AF99EA59FA56}"/>
              </a:ext>
            </a:extLst>
          </p:cNvPr>
          <p:cNvSpPr txBox="1"/>
          <p:nvPr/>
        </p:nvSpPr>
        <p:spPr>
          <a:xfrm>
            <a:off x="5239622" y="4102565"/>
            <a:ext cx="239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j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4A7F90B-B19E-E439-4C8E-ED3EAF07F307}"/>
              </a:ext>
            </a:extLst>
          </p:cNvPr>
          <p:cNvSpPr/>
          <p:nvPr/>
        </p:nvSpPr>
        <p:spPr>
          <a:xfrm>
            <a:off x="10061715" y="3282097"/>
            <a:ext cx="387626" cy="38762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DF0305-8F8D-6368-969B-DA5A9803D8D2}"/>
              </a:ext>
            </a:extLst>
          </p:cNvPr>
          <p:cNvSpPr txBox="1"/>
          <p:nvPr/>
        </p:nvSpPr>
        <p:spPr>
          <a:xfrm>
            <a:off x="10443040" y="3475910"/>
            <a:ext cx="239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j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38F1A35-F4F1-CE33-3A26-5B63FAFD77B7}"/>
              </a:ext>
            </a:extLst>
          </p:cNvPr>
          <p:cNvSpPr/>
          <p:nvPr/>
        </p:nvSpPr>
        <p:spPr>
          <a:xfrm>
            <a:off x="9867902" y="3041374"/>
            <a:ext cx="387626" cy="38762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A71B659-27DF-33D7-7AAE-2B886092F93A}"/>
              </a:ext>
            </a:extLst>
          </p:cNvPr>
          <p:cNvSpPr txBox="1"/>
          <p:nvPr/>
        </p:nvSpPr>
        <p:spPr>
          <a:xfrm>
            <a:off x="9998280" y="2664589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i</a:t>
            </a:r>
            <a:endParaRPr lang="en-US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99B84BAE-34DD-A9D9-0D83-1E25AB9D3756}"/>
                  </a:ext>
                </a:extLst>
              </p14:cNvPr>
              <p14:cNvContentPartPr/>
              <p14:nvPr/>
            </p14:nvContentPartPr>
            <p14:xfrm>
              <a:off x="4838760" y="357120"/>
              <a:ext cx="6259320" cy="38444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99B84BAE-34DD-A9D9-0D83-1E25AB9D375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829400" y="347760"/>
                <a:ext cx="6278040" cy="3863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393090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1413</TotalTime>
  <Words>349</Words>
  <Application>Microsoft Macintosh PowerPoint</Application>
  <PresentationFormat>Widescreen</PresentationFormat>
  <Paragraphs>52</Paragraphs>
  <Slides>17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-apple-system</vt:lpstr>
      <vt:lpstr>Arial</vt:lpstr>
      <vt:lpstr>Calibri</vt:lpstr>
      <vt:lpstr>Calibri Light</vt:lpstr>
      <vt:lpstr>InterFace</vt:lpstr>
      <vt:lpstr>Office Theme</vt:lpstr>
      <vt:lpstr>Interpreting cell clusters with differential expression analysis</vt:lpstr>
      <vt:lpstr>HW3 grades and feedback on Slack</vt:lpstr>
      <vt:lpstr>Should I normalize and/or transform the gene expression data prior to dimensionality reduction?</vt:lpstr>
      <vt:lpstr>Should I perform non-linear dimensionality reduction on genes or PCs?</vt:lpstr>
      <vt:lpstr>If I perform non-linear dimensionality reduction on PCs, how many PCs should I use?</vt:lpstr>
      <vt:lpstr>Quiz 2</vt:lpstr>
      <vt:lpstr>Review: Why transform data</vt:lpstr>
      <vt:lpstr>Review: Why transform data</vt:lpstr>
      <vt:lpstr>Review: Why transform data</vt:lpstr>
      <vt:lpstr>Definitions</vt:lpstr>
      <vt:lpstr>Motivation</vt:lpstr>
      <vt:lpstr>Identifying differentially expressed genes</vt:lpstr>
      <vt:lpstr>T-test</vt:lpstr>
      <vt:lpstr>T-test assumptions and data visualization</vt:lpstr>
      <vt:lpstr>Mann Whitney U Test  (Wilcoxon Rank Sum Test)</vt:lpstr>
      <vt:lpstr>Other statistical tests</vt:lpstr>
      <vt:lpstr>Discussion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Jean Fan</dc:creator>
  <cp:lastModifiedBy>Jean Fan</cp:lastModifiedBy>
  <cp:revision>2</cp:revision>
  <dcterms:created xsi:type="dcterms:W3CDTF">2023-02-07T15:05:29Z</dcterms:created>
  <dcterms:modified xsi:type="dcterms:W3CDTF">2023-02-08T18:37:39Z</dcterms:modified>
</cp:coreProperties>
</file>